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80"/>
  </p:notesMasterIdLst>
  <p:sldIdLst>
    <p:sldId id="256" r:id="rId2"/>
    <p:sldId id="445" r:id="rId3"/>
    <p:sldId id="326" r:id="rId4"/>
    <p:sldId id="298" r:id="rId5"/>
    <p:sldId id="354" r:id="rId6"/>
    <p:sldId id="263" r:id="rId7"/>
    <p:sldId id="447" r:id="rId8"/>
    <p:sldId id="44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94" r:id="rId22"/>
    <p:sldId id="276" r:id="rId23"/>
    <p:sldId id="395" r:id="rId24"/>
    <p:sldId id="408" r:id="rId25"/>
    <p:sldId id="409" r:id="rId26"/>
    <p:sldId id="277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13" r:id="rId37"/>
    <p:sldId id="414" r:id="rId38"/>
    <p:sldId id="415" r:id="rId39"/>
    <p:sldId id="416" r:id="rId40"/>
    <p:sldId id="417" r:id="rId41"/>
    <p:sldId id="279" r:id="rId42"/>
    <p:sldId id="418" r:id="rId43"/>
    <p:sldId id="419" r:id="rId44"/>
    <p:sldId id="421" r:id="rId45"/>
    <p:sldId id="420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50" r:id="rId60"/>
    <p:sldId id="451" r:id="rId61"/>
    <p:sldId id="452" r:id="rId62"/>
    <p:sldId id="453" r:id="rId63"/>
    <p:sldId id="439" r:id="rId64"/>
    <p:sldId id="422" r:id="rId65"/>
    <p:sldId id="424" r:id="rId66"/>
    <p:sldId id="423" r:id="rId67"/>
    <p:sldId id="425" r:id="rId68"/>
    <p:sldId id="446" r:id="rId69"/>
    <p:sldId id="441" r:id="rId70"/>
    <p:sldId id="442" r:id="rId71"/>
    <p:sldId id="456" r:id="rId72"/>
    <p:sldId id="457" r:id="rId73"/>
    <p:sldId id="458" r:id="rId74"/>
    <p:sldId id="440" r:id="rId75"/>
    <p:sldId id="336" r:id="rId76"/>
    <p:sldId id="318" r:id="rId77"/>
    <p:sldId id="455" r:id="rId78"/>
    <p:sldId id="286" r:id="rId7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24D"/>
    <a:srgbClr val="373753"/>
    <a:srgbClr val="990099"/>
    <a:srgbClr val="00153E"/>
    <a:srgbClr val="CC3300"/>
    <a:srgbClr val="E1094C"/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88378" autoAdjust="0"/>
  </p:normalViewPr>
  <p:slideViewPr>
    <p:cSldViewPr>
      <p:cViewPr varScale="1">
        <p:scale>
          <a:sx n="76" d="100"/>
          <a:sy n="76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A9891-16CF-4868-8B15-DC51AB11F2A4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C6001-4C64-4124-916B-48D8C53591DF}">
      <dgm:prSet phldrT="[Текст]" custT="1"/>
      <dgm:spPr/>
      <dgm:t>
        <a:bodyPr/>
        <a:lstStyle/>
        <a:p>
          <a:r>
            <a:rPr lang="ru-RU" sz="2800" b="1" dirty="0"/>
            <a:t>рентгеновские</a:t>
          </a:r>
        </a:p>
      </dgm:t>
    </dgm:pt>
    <dgm:pt modelId="{FEFE6B66-A259-484C-B3C2-17200180E8AA}" type="parTrans" cxnId="{1F2DE49B-A631-4573-8991-F16430F36E55}">
      <dgm:prSet/>
      <dgm:spPr/>
      <dgm:t>
        <a:bodyPr/>
        <a:lstStyle/>
        <a:p>
          <a:endParaRPr lang="ru-RU"/>
        </a:p>
      </dgm:t>
    </dgm:pt>
    <dgm:pt modelId="{72D341B0-D079-424B-9344-4EC7ABAE6BFC}" type="sibTrans" cxnId="{1F2DE49B-A631-4573-8991-F16430F36E55}">
      <dgm:prSet/>
      <dgm:spPr/>
      <dgm:t>
        <a:bodyPr/>
        <a:lstStyle/>
        <a:p>
          <a:endParaRPr lang="ru-RU"/>
        </a:p>
      </dgm:t>
    </dgm:pt>
    <dgm:pt modelId="{CCC862F1-C478-46F7-BC4E-3760272B14AE}">
      <dgm:prSet phldrT="[Текст]" custT="1"/>
      <dgm:spPr/>
      <dgm:t>
        <a:bodyPr/>
        <a:lstStyle/>
        <a:p>
          <a:r>
            <a:rPr lang="ru-RU" sz="2800" b="1" dirty="0"/>
            <a:t>эндоскопические</a:t>
          </a:r>
        </a:p>
      </dgm:t>
    </dgm:pt>
    <dgm:pt modelId="{5E5E451C-46E1-4EDA-8ABB-732AB513F810}" type="parTrans" cxnId="{DBE96DA4-EC9C-4BA3-BA33-85833002CE8E}">
      <dgm:prSet/>
      <dgm:spPr/>
      <dgm:t>
        <a:bodyPr/>
        <a:lstStyle/>
        <a:p>
          <a:endParaRPr lang="ru-RU"/>
        </a:p>
      </dgm:t>
    </dgm:pt>
    <dgm:pt modelId="{54525D43-E2C7-4D24-986D-95FB88D62D4F}" type="sibTrans" cxnId="{DBE96DA4-EC9C-4BA3-BA33-85833002CE8E}">
      <dgm:prSet/>
      <dgm:spPr/>
      <dgm:t>
        <a:bodyPr/>
        <a:lstStyle/>
        <a:p>
          <a:endParaRPr lang="ru-RU"/>
        </a:p>
      </dgm:t>
    </dgm:pt>
    <dgm:pt modelId="{33BA49BD-6FB0-45A3-BE5F-509A924FDFBC}">
      <dgm:prSet phldrT="[Текст]" custT="1"/>
      <dgm:spPr/>
      <dgm:t>
        <a:bodyPr/>
        <a:lstStyle/>
        <a:p>
          <a:r>
            <a:rPr lang="ru-RU" sz="2800" b="1" dirty="0"/>
            <a:t>ультразвуковые</a:t>
          </a:r>
        </a:p>
      </dgm:t>
    </dgm:pt>
    <dgm:pt modelId="{D15D1C76-6C2A-4252-A63A-A9446D941F93}" type="parTrans" cxnId="{86C17ACE-B51D-4C4B-B8C3-2290EDB9A1B9}">
      <dgm:prSet/>
      <dgm:spPr/>
      <dgm:t>
        <a:bodyPr/>
        <a:lstStyle/>
        <a:p>
          <a:endParaRPr lang="ru-RU"/>
        </a:p>
      </dgm:t>
    </dgm:pt>
    <dgm:pt modelId="{C924B94C-BB6E-452C-B4FE-20B7605213D2}" type="sibTrans" cxnId="{86C17ACE-B51D-4C4B-B8C3-2290EDB9A1B9}">
      <dgm:prSet/>
      <dgm:spPr/>
      <dgm:t>
        <a:bodyPr/>
        <a:lstStyle/>
        <a:p>
          <a:endParaRPr lang="ru-RU"/>
        </a:p>
      </dgm:t>
    </dgm:pt>
    <dgm:pt modelId="{84E788C0-1108-44FF-94C0-8FFA30E422AB}">
      <dgm:prSet phldrT="[Текст]" custT="1"/>
      <dgm:spPr/>
      <dgm:t>
        <a:bodyPr/>
        <a:lstStyle/>
        <a:p>
          <a:r>
            <a:rPr lang="ru-RU" sz="2800" b="1" dirty="0"/>
            <a:t>функциональные</a:t>
          </a:r>
        </a:p>
      </dgm:t>
    </dgm:pt>
    <dgm:pt modelId="{480BE8CC-8E20-4ABB-B036-2A04B9F7440A}" type="parTrans" cxnId="{863D9567-E7CD-4D6F-8D86-BDFCA10E025A}">
      <dgm:prSet/>
      <dgm:spPr/>
      <dgm:t>
        <a:bodyPr/>
        <a:lstStyle/>
        <a:p>
          <a:endParaRPr lang="ru-RU"/>
        </a:p>
      </dgm:t>
    </dgm:pt>
    <dgm:pt modelId="{28C1D7CE-6D79-4F2B-9E5A-34790BB1F38E}" type="sibTrans" cxnId="{863D9567-E7CD-4D6F-8D86-BDFCA10E025A}">
      <dgm:prSet/>
      <dgm:spPr/>
      <dgm:t>
        <a:bodyPr/>
        <a:lstStyle/>
        <a:p>
          <a:endParaRPr lang="ru-RU"/>
        </a:p>
      </dgm:t>
    </dgm:pt>
    <dgm:pt modelId="{74759630-2EEF-4FB9-A208-43092C91E8DF}">
      <dgm:prSet custT="1"/>
      <dgm:spPr/>
      <dgm:t>
        <a:bodyPr/>
        <a:lstStyle/>
        <a:p>
          <a:r>
            <a:rPr lang="ru-RU" sz="2800" b="1" dirty="0"/>
            <a:t>радиоизотопные</a:t>
          </a:r>
        </a:p>
      </dgm:t>
    </dgm:pt>
    <dgm:pt modelId="{AAB86458-AED5-4B77-BF0F-15301A83D23F}" type="parTrans" cxnId="{A86F4BC3-0900-4980-8927-AA2D93708966}">
      <dgm:prSet/>
      <dgm:spPr/>
      <dgm:t>
        <a:bodyPr/>
        <a:lstStyle/>
        <a:p>
          <a:endParaRPr lang="ru-RU"/>
        </a:p>
      </dgm:t>
    </dgm:pt>
    <dgm:pt modelId="{86ED8DC6-F0EB-47DB-B6C5-69F67C997BE5}" type="sibTrans" cxnId="{A86F4BC3-0900-4980-8927-AA2D93708966}">
      <dgm:prSet/>
      <dgm:spPr/>
      <dgm:t>
        <a:bodyPr/>
        <a:lstStyle/>
        <a:p>
          <a:endParaRPr lang="ru-RU"/>
        </a:p>
      </dgm:t>
    </dgm:pt>
    <dgm:pt modelId="{FE06941A-6D18-4418-A253-DCCDEC7E9E0D}" type="pres">
      <dgm:prSet presAssocID="{D04A9891-16CF-4868-8B15-DC51AB11F2A4}" presName="Name0" presStyleCnt="0">
        <dgm:presLayoutVars>
          <dgm:dir/>
          <dgm:resizeHandles val="exact"/>
        </dgm:presLayoutVars>
      </dgm:prSet>
      <dgm:spPr/>
    </dgm:pt>
    <dgm:pt modelId="{24D998B9-E0C0-4C93-8F1E-4D5F1A7B9E53}" type="pres">
      <dgm:prSet presAssocID="{CB9C6001-4C64-4124-916B-48D8C53591DF}" presName="compNode" presStyleCnt="0"/>
      <dgm:spPr/>
    </dgm:pt>
    <dgm:pt modelId="{5D95B767-687F-4C7D-9CA6-E5778854E874}" type="pres">
      <dgm:prSet presAssocID="{CB9C6001-4C64-4124-916B-48D8C53591DF}" presName="pictRect" presStyleLbl="node1" presStyleIdx="0" presStyleCnt="5" custScaleX="132976" custScaleY="143027" custLinFactNeighborX="11770" custLinFactNeighborY="-98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AC62465-0A39-4CB0-9F91-935E76D86D2C}" type="pres">
      <dgm:prSet presAssocID="{CB9C6001-4C64-4124-916B-48D8C53591DF}" presName="textRect" presStyleLbl="revTx" presStyleIdx="0" presStyleCnt="5" custScaleX="156549" custLinFactNeighborX="7232" custLinFactNeighborY="-2562">
        <dgm:presLayoutVars>
          <dgm:bulletEnabled val="1"/>
        </dgm:presLayoutVars>
      </dgm:prSet>
      <dgm:spPr/>
    </dgm:pt>
    <dgm:pt modelId="{AD287EEE-FFA6-459E-B44B-CDEFD6B45964}" type="pres">
      <dgm:prSet presAssocID="{72D341B0-D079-424B-9344-4EC7ABAE6BFC}" presName="sibTrans" presStyleLbl="sibTrans2D1" presStyleIdx="0" presStyleCnt="0"/>
      <dgm:spPr/>
    </dgm:pt>
    <dgm:pt modelId="{C52F43BB-CA50-468E-B932-08787E0751D8}" type="pres">
      <dgm:prSet presAssocID="{CCC862F1-C478-46F7-BC4E-3760272B14AE}" presName="compNode" presStyleCnt="0"/>
      <dgm:spPr/>
    </dgm:pt>
    <dgm:pt modelId="{6400F097-FFDF-4DAD-9546-3DDFA8EF71DB}" type="pres">
      <dgm:prSet presAssocID="{CCC862F1-C478-46F7-BC4E-3760272B14AE}" presName="pictRect" presStyleLbl="node1" presStyleIdx="1" presStyleCnt="5" custScaleX="135078" custScaleY="147390" custLinFactNeighborX="57" custLinFactNeighborY="-87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9BE50BE-714C-45D2-AF77-16A03EA27ED5}" type="pres">
      <dgm:prSet presAssocID="{CCC862F1-C478-46F7-BC4E-3760272B14AE}" presName="textRect" presStyleLbl="revTx" presStyleIdx="1" presStyleCnt="5" custScaleX="174629">
        <dgm:presLayoutVars>
          <dgm:bulletEnabled val="1"/>
        </dgm:presLayoutVars>
      </dgm:prSet>
      <dgm:spPr/>
    </dgm:pt>
    <dgm:pt modelId="{AE3103F9-BE11-4BE3-B23A-44D0A1F99EEA}" type="pres">
      <dgm:prSet presAssocID="{54525D43-E2C7-4D24-986D-95FB88D62D4F}" presName="sibTrans" presStyleLbl="sibTrans2D1" presStyleIdx="0" presStyleCnt="0"/>
      <dgm:spPr/>
    </dgm:pt>
    <dgm:pt modelId="{A809C0FF-A242-4B51-BEE4-DE4CBA10AE00}" type="pres">
      <dgm:prSet presAssocID="{33BA49BD-6FB0-45A3-BE5F-509A924FDFBC}" presName="compNode" presStyleCnt="0"/>
      <dgm:spPr/>
    </dgm:pt>
    <dgm:pt modelId="{1ADA75ED-A70A-44CA-A807-84EEE8FF869B}" type="pres">
      <dgm:prSet presAssocID="{33BA49BD-6FB0-45A3-BE5F-509A924FDFBC}" presName="pictRect" presStyleLbl="node1" presStyleIdx="2" presStyleCnt="5" custScaleX="130853" custScaleY="147390" custLinFactNeighborX="-15831" custLinFactNeighborY="-87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E858291-CB22-4EEB-8CFB-4B997454D871}" type="pres">
      <dgm:prSet presAssocID="{33BA49BD-6FB0-45A3-BE5F-509A924FDFBC}" presName="textRect" presStyleLbl="revTx" presStyleIdx="2" presStyleCnt="5" custScaleX="158571" custLinFactNeighborX="-11301" custLinFactNeighborY="-1085">
        <dgm:presLayoutVars>
          <dgm:bulletEnabled val="1"/>
        </dgm:presLayoutVars>
      </dgm:prSet>
      <dgm:spPr/>
    </dgm:pt>
    <dgm:pt modelId="{6578D0C7-C582-40CA-AD00-C697A3A52C95}" type="pres">
      <dgm:prSet presAssocID="{C924B94C-BB6E-452C-B4FE-20B7605213D2}" presName="sibTrans" presStyleLbl="sibTrans2D1" presStyleIdx="0" presStyleCnt="0"/>
      <dgm:spPr/>
    </dgm:pt>
    <dgm:pt modelId="{F08329E4-81CD-4315-A703-AA8E8F40B5BF}" type="pres">
      <dgm:prSet presAssocID="{84E788C0-1108-44FF-94C0-8FFA30E422AB}" presName="compNode" presStyleCnt="0"/>
      <dgm:spPr/>
    </dgm:pt>
    <dgm:pt modelId="{822C68E1-4646-42B0-BFCF-6B5459BB454E}" type="pres">
      <dgm:prSet presAssocID="{84E788C0-1108-44FF-94C0-8FFA30E422AB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52F1310-507B-4A25-96B0-0EEABC37D4D9}" type="pres">
      <dgm:prSet presAssocID="{84E788C0-1108-44FF-94C0-8FFA30E422AB}" presName="textRect" presStyleLbl="revTx" presStyleIdx="3" presStyleCnt="5" custScaleX="191482">
        <dgm:presLayoutVars>
          <dgm:bulletEnabled val="1"/>
        </dgm:presLayoutVars>
      </dgm:prSet>
      <dgm:spPr/>
    </dgm:pt>
    <dgm:pt modelId="{29673A22-9CFA-4A3D-9263-17095F7827F9}" type="pres">
      <dgm:prSet presAssocID="{28C1D7CE-6D79-4F2B-9E5A-34790BB1F38E}" presName="sibTrans" presStyleLbl="sibTrans2D1" presStyleIdx="0" presStyleCnt="0"/>
      <dgm:spPr/>
    </dgm:pt>
    <dgm:pt modelId="{774F22B7-8CC3-4A2F-8F75-30D2FD8BF58C}" type="pres">
      <dgm:prSet presAssocID="{74759630-2EEF-4FB9-A208-43092C91E8DF}" presName="compNode" presStyleCnt="0"/>
      <dgm:spPr/>
    </dgm:pt>
    <dgm:pt modelId="{F81E53EB-5F8E-4D5B-90AA-8AB6FEC8C0B4}" type="pres">
      <dgm:prSet presAssocID="{74759630-2EEF-4FB9-A208-43092C91E8DF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85A20E0-6CB4-4424-987E-4C07A933CD07}" type="pres">
      <dgm:prSet presAssocID="{74759630-2EEF-4FB9-A208-43092C91E8DF}" presName="textRect" presStyleLbl="revTx" presStyleIdx="4" presStyleCnt="5" custScaleX="170912">
        <dgm:presLayoutVars>
          <dgm:bulletEnabled val="1"/>
        </dgm:presLayoutVars>
      </dgm:prSet>
      <dgm:spPr/>
    </dgm:pt>
  </dgm:ptLst>
  <dgm:cxnLst>
    <dgm:cxn modelId="{50189813-1D68-4C61-9FBA-945D6440DE8C}" type="presOf" srcId="{D04A9891-16CF-4868-8B15-DC51AB11F2A4}" destId="{FE06941A-6D18-4418-A253-DCCDEC7E9E0D}" srcOrd="0" destOrd="0" presId="urn:microsoft.com/office/officeart/2005/8/layout/pList1#1"/>
    <dgm:cxn modelId="{A062B92B-2B12-403C-9829-92632474EF0D}" type="presOf" srcId="{C924B94C-BB6E-452C-B4FE-20B7605213D2}" destId="{6578D0C7-C582-40CA-AD00-C697A3A52C95}" srcOrd="0" destOrd="0" presId="urn:microsoft.com/office/officeart/2005/8/layout/pList1#1"/>
    <dgm:cxn modelId="{863D9567-E7CD-4D6F-8D86-BDFCA10E025A}" srcId="{D04A9891-16CF-4868-8B15-DC51AB11F2A4}" destId="{84E788C0-1108-44FF-94C0-8FFA30E422AB}" srcOrd="3" destOrd="0" parTransId="{480BE8CC-8E20-4ABB-B036-2A04B9F7440A}" sibTransId="{28C1D7CE-6D79-4F2B-9E5A-34790BB1F38E}"/>
    <dgm:cxn modelId="{C39BF572-CD10-4949-90D4-DF0E51F06CC4}" type="presOf" srcId="{72D341B0-D079-424B-9344-4EC7ABAE6BFC}" destId="{AD287EEE-FFA6-459E-B44B-CDEFD6B45964}" srcOrd="0" destOrd="0" presId="urn:microsoft.com/office/officeart/2005/8/layout/pList1#1"/>
    <dgm:cxn modelId="{1F2DE49B-A631-4573-8991-F16430F36E55}" srcId="{D04A9891-16CF-4868-8B15-DC51AB11F2A4}" destId="{CB9C6001-4C64-4124-916B-48D8C53591DF}" srcOrd="0" destOrd="0" parTransId="{FEFE6B66-A259-484C-B3C2-17200180E8AA}" sibTransId="{72D341B0-D079-424B-9344-4EC7ABAE6BFC}"/>
    <dgm:cxn modelId="{25F9439F-4423-469A-9D22-83DFB8DC78FA}" type="presOf" srcId="{28C1D7CE-6D79-4F2B-9E5A-34790BB1F38E}" destId="{29673A22-9CFA-4A3D-9263-17095F7827F9}" srcOrd="0" destOrd="0" presId="urn:microsoft.com/office/officeart/2005/8/layout/pList1#1"/>
    <dgm:cxn modelId="{8D89BCA2-B703-49C1-A0B2-7CA9F3C4ED4A}" type="presOf" srcId="{CCC862F1-C478-46F7-BC4E-3760272B14AE}" destId="{A9BE50BE-714C-45D2-AF77-16A03EA27ED5}" srcOrd="0" destOrd="0" presId="urn:microsoft.com/office/officeart/2005/8/layout/pList1#1"/>
    <dgm:cxn modelId="{DBE96DA4-EC9C-4BA3-BA33-85833002CE8E}" srcId="{D04A9891-16CF-4868-8B15-DC51AB11F2A4}" destId="{CCC862F1-C478-46F7-BC4E-3760272B14AE}" srcOrd="1" destOrd="0" parTransId="{5E5E451C-46E1-4EDA-8ABB-732AB513F810}" sibTransId="{54525D43-E2C7-4D24-986D-95FB88D62D4F}"/>
    <dgm:cxn modelId="{9CE7E3AC-E43A-45B6-99CD-44916BB132C9}" type="presOf" srcId="{74759630-2EEF-4FB9-A208-43092C91E8DF}" destId="{785A20E0-6CB4-4424-987E-4C07A933CD07}" srcOrd="0" destOrd="0" presId="urn:microsoft.com/office/officeart/2005/8/layout/pList1#1"/>
    <dgm:cxn modelId="{B96FCDBE-210C-4266-A8FF-DE4B61D17BC4}" type="presOf" srcId="{CB9C6001-4C64-4124-916B-48D8C53591DF}" destId="{9AC62465-0A39-4CB0-9F91-935E76D86D2C}" srcOrd="0" destOrd="0" presId="urn:microsoft.com/office/officeart/2005/8/layout/pList1#1"/>
    <dgm:cxn modelId="{539EA4BF-3AF0-4568-B10F-C2288C9457AC}" type="presOf" srcId="{33BA49BD-6FB0-45A3-BE5F-509A924FDFBC}" destId="{2E858291-CB22-4EEB-8CFB-4B997454D871}" srcOrd="0" destOrd="0" presId="urn:microsoft.com/office/officeart/2005/8/layout/pList1#1"/>
    <dgm:cxn modelId="{A86F4BC3-0900-4980-8927-AA2D93708966}" srcId="{D04A9891-16CF-4868-8B15-DC51AB11F2A4}" destId="{74759630-2EEF-4FB9-A208-43092C91E8DF}" srcOrd="4" destOrd="0" parTransId="{AAB86458-AED5-4B77-BF0F-15301A83D23F}" sibTransId="{86ED8DC6-F0EB-47DB-B6C5-69F67C997BE5}"/>
    <dgm:cxn modelId="{86C17ACE-B51D-4C4B-B8C3-2290EDB9A1B9}" srcId="{D04A9891-16CF-4868-8B15-DC51AB11F2A4}" destId="{33BA49BD-6FB0-45A3-BE5F-509A924FDFBC}" srcOrd="2" destOrd="0" parTransId="{D15D1C76-6C2A-4252-A63A-A9446D941F93}" sibTransId="{C924B94C-BB6E-452C-B4FE-20B7605213D2}"/>
    <dgm:cxn modelId="{37A515DA-D583-4237-A17A-308D88CCC87A}" type="presOf" srcId="{84E788C0-1108-44FF-94C0-8FFA30E422AB}" destId="{952F1310-507B-4A25-96B0-0EEABC37D4D9}" srcOrd="0" destOrd="0" presId="urn:microsoft.com/office/officeart/2005/8/layout/pList1#1"/>
    <dgm:cxn modelId="{70DC09E4-F0CD-474F-B882-FF85C5CC898F}" type="presOf" srcId="{54525D43-E2C7-4D24-986D-95FB88D62D4F}" destId="{AE3103F9-BE11-4BE3-B23A-44D0A1F99EEA}" srcOrd="0" destOrd="0" presId="urn:microsoft.com/office/officeart/2005/8/layout/pList1#1"/>
    <dgm:cxn modelId="{B3E9DBBA-EE51-4BC7-BBCF-DAAE9E605B93}" type="presParOf" srcId="{FE06941A-6D18-4418-A253-DCCDEC7E9E0D}" destId="{24D998B9-E0C0-4C93-8F1E-4D5F1A7B9E53}" srcOrd="0" destOrd="0" presId="urn:microsoft.com/office/officeart/2005/8/layout/pList1#1"/>
    <dgm:cxn modelId="{C0A67B6F-E096-44F3-B381-BB37BE8B75AD}" type="presParOf" srcId="{24D998B9-E0C0-4C93-8F1E-4D5F1A7B9E53}" destId="{5D95B767-687F-4C7D-9CA6-E5778854E874}" srcOrd="0" destOrd="0" presId="urn:microsoft.com/office/officeart/2005/8/layout/pList1#1"/>
    <dgm:cxn modelId="{1185DBE4-E71A-46C0-95EF-7DBF3E83E3EB}" type="presParOf" srcId="{24D998B9-E0C0-4C93-8F1E-4D5F1A7B9E53}" destId="{9AC62465-0A39-4CB0-9F91-935E76D86D2C}" srcOrd="1" destOrd="0" presId="urn:microsoft.com/office/officeart/2005/8/layout/pList1#1"/>
    <dgm:cxn modelId="{1F1AC1AD-401D-4702-B4B6-FC8E86D7E51A}" type="presParOf" srcId="{FE06941A-6D18-4418-A253-DCCDEC7E9E0D}" destId="{AD287EEE-FFA6-459E-B44B-CDEFD6B45964}" srcOrd="1" destOrd="0" presId="urn:microsoft.com/office/officeart/2005/8/layout/pList1#1"/>
    <dgm:cxn modelId="{C1B534EA-73C9-4567-BFC9-47C78D3140D7}" type="presParOf" srcId="{FE06941A-6D18-4418-A253-DCCDEC7E9E0D}" destId="{C52F43BB-CA50-468E-B932-08787E0751D8}" srcOrd="2" destOrd="0" presId="urn:microsoft.com/office/officeart/2005/8/layout/pList1#1"/>
    <dgm:cxn modelId="{5B0512AF-501E-4807-8437-FF9E5C59D994}" type="presParOf" srcId="{C52F43BB-CA50-468E-B932-08787E0751D8}" destId="{6400F097-FFDF-4DAD-9546-3DDFA8EF71DB}" srcOrd="0" destOrd="0" presId="urn:microsoft.com/office/officeart/2005/8/layout/pList1#1"/>
    <dgm:cxn modelId="{434E2C2F-B67F-4D73-B20D-485D1FC1EDE4}" type="presParOf" srcId="{C52F43BB-CA50-468E-B932-08787E0751D8}" destId="{A9BE50BE-714C-45D2-AF77-16A03EA27ED5}" srcOrd="1" destOrd="0" presId="urn:microsoft.com/office/officeart/2005/8/layout/pList1#1"/>
    <dgm:cxn modelId="{28D5EA39-7E52-4E1A-906F-24FE2565F492}" type="presParOf" srcId="{FE06941A-6D18-4418-A253-DCCDEC7E9E0D}" destId="{AE3103F9-BE11-4BE3-B23A-44D0A1F99EEA}" srcOrd="3" destOrd="0" presId="urn:microsoft.com/office/officeart/2005/8/layout/pList1#1"/>
    <dgm:cxn modelId="{550F2C05-35C6-4FB6-9313-D44056E5B807}" type="presParOf" srcId="{FE06941A-6D18-4418-A253-DCCDEC7E9E0D}" destId="{A809C0FF-A242-4B51-BEE4-DE4CBA10AE00}" srcOrd="4" destOrd="0" presId="urn:microsoft.com/office/officeart/2005/8/layout/pList1#1"/>
    <dgm:cxn modelId="{BF1CAF96-F2A3-4FA5-8E4C-5C6A8D1CF55F}" type="presParOf" srcId="{A809C0FF-A242-4B51-BEE4-DE4CBA10AE00}" destId="{1ADA75ED-A70A-44CA-A807-84EEE8FF869B}" srcOrd="0" destOrd="0" presId="urn:microsoft.com/office/officeart/2005/8/layout/pList1#1"/>
    <dgm:cxn modelId="{FE0CC55F-48E1-4EAD-81EC-C2FB853BF30D}" type="presParOf" srcId="{A809C0FF-A242-4B51-BEE4-DE4CBA10AE00}" destId="{2E858291-CB22-4EEB-8CFB-4B997454D871}" srcOrd="1" destOrd="0" presId="urn:microsoft.com/office/officeart/2005/8/layout/pList1#1"/>
    <dgm:cxn modelId="{2910F97B-783C-4FDD-8A10-F00CF35D0037}" type="presParOf" srcId="{FE06941A-6D18-4418-A253-DCCDEC7E9E0D}" destId="{6578D0C7-C582-40CA-AD00-C697A3A52C95}" srcOrd="5" destOrd="0" presId="urn:microsoft.com/office/officeart/2005/8/layout/pList1#1"/>
    <dgm:cxn modelId="{AA261837-7FB7-4997-BEE1-393C6A7EE828}" type="presParOf" srcId="{FE06941A-6D18-4418-A253-DCCDEC7E9E0D}" destId="{F08329E4-81CD-4315-A703-AA8E8F40B5BF}" srcOrd="6" destOrd="0" presId="urn:microsoft.com/office/officeart/2005/8/layout/pList1#1"/>
    <dgm:cxn modelId="{EBFDA686-96ED-4441-A335-C3BA42E89AF1}" type="presParOf" srcId="{F08329E4-81CD-4315-A703-AA8E8F40B5BF}" destId="{822C68E1-4646-42B0-BFCF-6B5459BB454E}" srcOrd="0" destOrd="0" presId="urn:microsoft.com/office/officeart/2005/8/layout/pList1#1"/>
    <dgm:cxn modelId="{6A50970C-272E-4F07-B653-A01D9910FAEB}" type="presParOf" srcId="{F08329E4-81CD-4315-A703-AA8E8F40B5BF}" destId="{952F1310-507B-4A25-96B0-0EEABC37D4D9}" srcOrd="1" destOrd="0" presId="urn:microsoft.com/office/officeart/2005/8/layout/pList1#1"/>
    <dgm:cxn modelId="{37C94CBB-06A1-4449-8843-5DA2BD0FCB1A}" type="presParOf" srcId="{FE06941A-6D18-4418-A253-DCCDEC7E9E0D}" destId="{29673A22-9CFA-4A3D-9263-17095F7827F9}" srcOrd="7" destOrd="0" presId="urn:microsoft.com/office/officeart/2005/8/layout/pList1#1"/>
    <dgm:cxn modelId="{77D7A089-631F-4AF0-8505-3AACFAF30129}" type="presParOf" srcId="{FE06941A-6D18-4418-A253-DCCDEC7E9E0D}" destId="{774F22B7-8CC3-4A2F-8F75-30D2FD8BF58C}" srcOrd="8" destOrd="0" presId="urn:microsoft.com/office/officeart/2005/8/layout/pList1#1"/>
    <dgm:cxn modelId="{0CC9DA06-293B-4429-8DAC-ACD25C269745}" type="presParOf" srcId="{774F22B7-8CC3-4A2F-8F75-30D2FD8BF58C}" destId="{F81E53EB-5F8E-4D5B-90AA-8AB6FEC8C0B4}" srcOrd="0" destOrd="0" presId="urn:microsoft.com/office/officeart/2005/8/layout/pList1#1"/>
    <dgm:cxn modelId="{AF9E954A-5837-4DBC-A828-145AFAF02ABE}" type="presParOf" srcId="{774F22B7-8CC3-4A2F-8F75-30D2FD8BF58C}" destId="{785A20E0-6CB4-4424-987E-4C07A933CD0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880AC-ABC2-4943-9E3B-98F863D1F2CF}" type="doc">
      <dgm:prSet loTypeId="urn:microsoft.com/office/officeart/2005/8/layout/pList1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8E3B7-C9C2-4BE1-BF46-228B194814A3}">
      <dgm:prSet phldrT="[Текст]" custT="1"/>
      <dgm:spPr/>
      <dgm:t>
        <a:bodyPr/>
        <a:lstStyle/>
        <a:p>
          <a:r>
            <a:rPr lang="ru-RU" sz="2800" b="1" dirty="0"/>
            <a:t>рентгенография</a:t>
          </a:r>
        </a:p>
      </dgm:t>
    </dgm:pt>
    <dgm:pt modelId="{F6B4961B-A8BF-470B-B5E3-085E62E8077E}" type="parTrans" cxnId="{24F7368C-763B-4898-81FE-EECD7DE68765}">
      <dgm:prSet/>
      <dgm:spPr/>
      <dgm:t>
        <a:bodyPr/>
        <a:lstStyle/>
        <a:p>
          <a:endParaRPr lang="ru-RU"/>
        </a:p>
      </dgm:t>
    </dgm:pt>
    <dgm:pt modelId="{BFBE580D-50DF-46C5-89C8-E1E860EB3A1B}" type="sibTrans" cxnId="{24F7368C-763B-4898-81FE-EECD7DE68765}">
      <dgm:prSet/>
      <dgm:spPr/>
      <dgm:t>
        <a:bodyPr/>
        <a:lstStyle/>
        <a:p>
          <a:endParaRPr lang="ru-RU"/>
        </a:p>
      </dgm:t>
    </dgm:pt>
    <dgm:pt modelId="{96E46F5C-9F2A-4147-9EF8-3C1079306DCA}">
      <dgm:prSet phldrT="[Текст]" custT="1"/>
      <dgm:spPr/>
      <dgm:t>
        <a:bodyPr/>
        <a:lstStyle/>
        <a:p>
          <a:r>
            <a:rPr lang="ru-RU" sz="2800" b="1" dirty="0"/>
            <a:t>рентгеноскопия</a:t>
          </a:r>
        </a:p>
      </dgm:t>
    </dgm:pt>
    <dgm:pt modelId="{A2035A9C-DDA4-4F09-9666-3D1535A419DF}" type="parTrans" cxnId="{8015E11A-7FFA-4071-B0B7-8D90E8AAC742}">
      <dgm:prSet/>
      <dgm:spPr/>
      <dgm:t>
        <a:bodyPr/>
        <a:lstStyle/>
        <a:p>
          <a:endParaRPr lang="ru-RU"/>
        </a:p>
      </dgm:t>
    </dgm:pt>
    <dgm:pt modelId="{CD0A0D88-8EA0-4358-9490-566821FDDACD}" type="sibTrans" cxnId="{8015E11A-7FFA-4071-B0B7-8D90E8AAC742}">
      <dgm:prSet/>
      <dgm:spPr/>
      <dgm:t>
        <a:bodyPr/>
        <a:lstStyle/>
        <a:p>
          <a:endParaRPr lang="ru-RU"/>
        </a:p>
      </dgm:t>
    </dgm:pt>
    <dgm:pt modelId="{38B2E302-032F-482F-9AA5-1D565FD6BF50}">
      <dgm:prSet phldrT="[Текст]" custT="1"/>
      <dgm:spPr/>
      <dgm:t>
        <a:bodyPr/>
        <a:lstStyle/>
        <a:p>
          <a:r>
            <a:rPr lang="ru-RU" sz="2800" b="1" dirty="0"/>
            <a:t>флюорография</a:t>
          </a:r>
        </a:p>
      </dgm:t>
    </dgm:pt>
    <dgm:pt modelId="{B64A0C13-E64E-442D-B86F-6D6199C18688}" type="parTrans" cxnId="{266C4578-E527-4034-99BF-BF92CA3076BB}">
      <dgm:prSet/>
      <dgm:spPr/>
      <dgm:t>
        <a:bodyPr/>
        <a:lstStyle/>
        <a:p>
          <a:endParaRPr lang="ru-RU"/>
        </a:p>
      </dgm:t>
    </dgm:pt>
    <dgm:pt modelId="{785D3D33-0836-4C6E-96E8-92565DAF6785}" type="sibTrans" cxnId="{266C4578-E527-4034-99BF-BF92CA3076BB}">
      <dgm:prSet/>
      <dgm:spPr/>
      <dgm:t>
        <a:bodyPr/>
        <a:lstStyle/>
        <a:p>
          <a:endParaRPr lang="ru-RU"/>
        </a:p>
      </dgm:t>
    </dgm:pt>
    <dgm:pt modelId="{EEB418AD-EC08-4FD4-B32A-B108103B1320}">
      <dgm:prSet phldrT="[Текст]" custT="1"/>
      <dgm:spPr/>
      <dgm:t>
        <a:bodyPr/>
        <a:lstStyle/>
        <a:p>
          <a:r>
            <a:rPr lang="ru-RU" sz="2800" b="1" dirty="0"/>
            <a:t>компьютерная томография</a:t>
          </a:r>
        </a:p>
      </dgm:t>
    </dgm:pt>
    <dgm:pt modelId="{47624A17-5955-4F57-887C-DF1432A72658}" type="parTrans" cxnId="{55770641-3C3E-4A05-AA90-7118C7432698}">
      <dgm:prSet/>
      <dgm:spPr/>
      <dgm:t>
        <a:bodyPr/>
        <a:lstStyle/>
        <a:p>
          <a:endParaRPr lang="ru-RU"/>
        </a:p>
      </dgm:t>
    </dgm:pt>
    <dgm:pt modelId="{A783C6A6-93DD-4170-B778-5C5792E7AC01}" type="sibTrans" cxnId="{55770641-3C3E-4A05-AA90-7118C7432698}">
      <dgm:prSet/>
      <dgm:spPr/>
      <dgm:t>
        <a:bodyPr/>
        <a:lstStyle/>
        <a:p>
          <a:endParaRPr lang="ru-RU"/>
        </a:p>
      </dgm:t>
    </dgm:pt>
    <dgm:pt modelId="{7F84B8A0-97A4-4433-9E79-03478906A922}" type="pres">
      <dgm:prSet presAssocID="{F3F880AC-ABC2-4943-9E3B-98F863D1F2CF}" presName="Name0" presStyleCnt="0">
        <dgm:presLayoutVars>
          <dgm:dir/>
          <dgm:resizeHandles val="exact"/>
        </dgm:presLayoutVars>
      </dgm:prSet>
      <dgm:spPr/>
    </dgm:pt>
    <dgm:pt modelId="{14B5EA09-1052-4208-AB47-5A8D33806B04}" type="pres">
      <dgm:prSet presAssocID="{0408E3B7-C9C2-4BE1-BF46-228B194814A3}" presName="compNode" presStyleCnt="0"/>
      <dgm:spPr/>
    </dgm:pt>
    <dgm:pt modelId="{94106295-5781-4FA1-9A4A-A73FFC3FB6B4}" type="pres">
      <dgm:prSet presAssocID="{0408E3B7-C9C2-4BE1-BF46-228B194814A3}" presName="pictRect" presStyleLbl="node1" presStyleIdx="0" presStyleCnt="4" custLinFactNeighborX="-19861" custLinFactNeighborY="-1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60D1931B-1A96-41AB-BAC4-2CE1287B1022}" type="pres">
      <dgm:prSet presAssocID="{0408E3B7-C9C2-4BE1-BF46-228B194814A3}" presName="textRect" presStyleLbl="revTx" presStyleIdx="0" presStyleCnt="4" custScaleX="155696" custLinFactNeighborX="-17753" custLinFactNeighborY="4393">
        <dgm:presLayoutVars>
          <dgm:bulletEnabled val="1"/>
        </dgm:presLayoutVars>
      </dgm:prSet>
      <dgm:spPr/>
    </dgm:pt>
    <dgm:pt modelId="{BC9B0912-3EC6-4A02-9783-47EC5E33333C}" type="pres">
      <dgm:prSet presAssocID="{BFBE580D-50DF-46C5-89C8-E1E860EB3A1B}" presName="sibTrans" presStyleLbl="sibTrans2D1" presStyleIdx="0" presStyleCnt="0"/>
      <dgm:spPr/>
    </dgm:pt>
    <dgm:pt modelId="{A7FE631A-E3EA-4EEB-B782-3E7D0832C5A6}" type="pres">
      <dgm:prSet presAssocID="{96E46F5C-9F2A-4147-9EF8-3C1079306DCA}" presName="compNode" presStyleCnt="0"/>
      <dgm:spPr/>
    </dgm:pt>
    <dgm:pt modelId="{E7013DF8-381F-401C-8C91-4FAD6DAD1A3E}" type="pres">
      <dgm:prSet presAssocID="{96E46F5C-9F2A-4147-9EF8-3C1079306DCA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C45320D-52BC-4C7C-9E06-4C104CF5D061}" type="pres">
      <dgm:prSet presAssocID="{96E46F5C-9F2A-4147-9EF8-3C1079306DCA}" presName="textRect" presStyleLbl="revTx" presStyleIdx="1" presStyleCnt="4" custScaleX="129464" custLinFactNeighborX="-454" custLinFactNeighborY="4393">
        <dgm:presLayoutVars>
          <dgm:bulletEnabled val="1"/>
        </dgm:presLayoutVars>
      </dgm:prSet>
      <dgm:spPr/>
    </dgm:pt>
    <dgm:pt modelId="{A48B891A-82FD-4145-B544-5DCBCBD3A063}" type="pres">
      <dgm:prSet presAssocID="{CD0A0D88-8EA0-4358-9490-566821FDDACD}" presName="sibTrans" presStyleLbl="sibTrans2D1" presStyleIdx="0" presStyleCnt="0"/>
      <dgm:spPr/>
    </dgm:pt>
    <dgm:pt modelId="{8CCFDDEC-A650-4DCF-80B7-7E80A377795B}" type="pres">
      <dgm:prSet presAssocID="{38B2E302-032F-482F-9AA5-1D565FD6BF50}" presName="compNode" presStyleCnt="0"/>
      <dgm:spPr/>
    </dgm:pt>
    <dgm:pt modelId="{9524150A-7151-4746-868E-73F8628842FC}" type="pres">
      <dgm:prSet presAssocID="{38B2E302-032F-482F-9AA5-1D565FD6BF50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CAFB1F6-B557-4C09-820B-FA223B50A842}" type="pres">
      <dgm:prSet presAssocID="{38B2E302-032F-482F-9AA5-1D565FD6BF50}" presName="textRect" presStyleLbl="revTx" presStyleIdx="2" presStyleCnt="4" custScaleX="151492">
        <dgm:presLayoutVars>
          <dgm:bulletEnabled val="1"/>
        </dgm:presLayoutVars>
      </dgm:prSet>
      <dgm:spPr/>
    </dgm:pt>
    <dgm:pt modelId="{86956779-10E0-4D70-A0FB-73131753297B}" type="pres">
      <dgm:prSet presAssocID="{785D3D33-0836-4C6E-96E8-92565DAF6785}" presName="sibTrans" presStyleLbl="sibTrans2D1" presStyleIdx="0" presStyleCnt="0"/>
      <dgm:spPr/>
    </dgm:pt>
    <dgm:pt modelId="{D0FD36CA-821C-42D0-ABEE-03DC29295D08}" type="pres">
      <dgm:prSet presAssocID="{EEB418AD-EC08-4FD4-B32A-B108103B1320}" presName="compNode" presStyleCnt="0"/>
      <dgm:spPr/>
    </dgm:pt>
    <dgm:pt modelId="{886E3A0E-9D4F-4160-97CB-79C71A32CBF4}" type="pres">
      <dgm:prSet presAssocID="{EEB418AD-EC08-4FD4-B32A-B108103B1320}" presName="pictRect" presStyleLbl="node1" presStyleIdx="3" presStyleCnt="4" custScaleX="176638" custScaleY="16316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2A61652-5D0B-483F-8B8A-2DB33CDC2341}" type="pres">
      <dgm:prSet presAssocID="{EEB418AD-EC08-4FD4-B32A-B108103B1320}" presName="textRect" presStyleLbl="revTx" presStyleIdx="3" presStyleCnt="4" custScaleX="134371" custLinFactX="25433" custLinFactNeighborX="100000" custLinFactNeighborY="-38204">
        <dgm:presLayoutVars>
          <dgm:bulletEnabled val="1"/>
        </dgm:presLayoutVars>
      </dgm:prSet>
      <dgm:spPr/>
    </dgm:pt>
  </dgm:ptLst>
  <dgm:cxnLst>
    <dgm:cxn modelId="{4206F909-CB1F-4A89-97E5-862A84017E02}" type="presOf" srcId="{38B2E302-032F-482F-9AA5-1D565FD6BF50}" destId="{2CAFB1F6-B557-4C09-820B-FA223B50A842}" srcOrd="0" destOrd="0" presId="urn:microsoft.com/office/officeart/2005/8/layout/pList1#2"/>
    <dgm:cxn modelId="{25981116-AE91-4BBE-8EE0-7660FD94E6CF}" type="presOf" srcId="{0408E3B7-C9C2-4BE1-BF46-228B194814A3}" destId="{60D1931B-1A96-41AB-BAC4-2CE1287B1022}" srcOrd="0" destOrd="0" presId="urn:microsoft.com/office/officeart/2005/8/layout/pList1#2"/>
    <dgm:cxn modelId="{8015E11A-7FFA-4071-B0B7-8D90E8AAC742}" srcId="{F3F880AC-ABC2-4943-9E3B-98F863D1F2CF}" destId="{96E46F5C-9F2A-4147-9EF8-3C1079306DCA}" srcOrd="1" destOrd="0" parTransId="{A2035A9C-DDA4-4F09-9666-3D1535A419DF}" sibTransId="{CD0A0D88-8EA0-4358-9490-566821FDDACD}"/>
    <dgm:cxn modelId="{55770641-3C3E-4A05-AA90-7118C7432698}" srcId="{F3F880AC-ABC2-4943-9E3B-98F863D1F2CF}" destId="{EEB418AD-EC08-4FD4-B32A-B108103B1320}" srcOrd="3" destOrd="0" parTransId="{47624A17-5955-4F57-887C-DF1432A72658}" sibTransId="{A783C6A6-93DD-4170-B778-5C5792E7AC01}"/>
    <dgm:cxn modelId="{C266796C-55AF-4AF8-AAD5-9694D595620A}" type="presOf" srcId="{785D3D33-0836-4C6E-96E8-92565DAF6785}" destId="{86956779-10E0-4D70-A0FB-73131753297B}" srcOrd="0" destOrd="0" presId="urn:microsoft.com/office/officeart/2005/8/layout/pList1#2"/>
    <dgm:cxn modelId="{266C4578-E527-4034-99BF-BF92CA3076BB}" srcId="{F3F880AC-ABC2-4943-9E3B-98F863D1F2CF}" destId="{38B2E302-032F-482F-9AA5-1D565FD6BF50}" srcOrd="2" destOrd="0" parTransId="{B64A0C13-E64E-442D-B86F-6D6199C18688}" sibTransId="{785D3D33-0836-4C6E-96E8-92565DAF6785}"/>
    <dgm:cxn modelId="{24F7368C-763B-4898-81FE-EECD7DE68765}" srcId="{F3F880AC-ABC2-4943-9E3B-98F863D1F2CF}" destId="{0408E3B7-C9C2-4BE1-BF46-228B194814A3}" srcOrd="0" destOrd="0" parTransId="{F6B4961B-A8BF-470B-B5E3-085E62E8077E}" sibTransId="{BFBE580D-50DF-46C5-89C8-E1E860EB3A1B}"/>
    <dgm:cxn modelId="{18FF41A3-B0BE-4C16-A406-30E66DAF5A83}" type="presOf" srcId="{EEB418AD-EC08-4FD4-B32A-B108103B1320}" destId="{02A61652-5D0B-483F-8B8A-2DB33CDC2341}" srcOrd="0" destOrd="0" presId="urn:microsoft.com/office/officeart/2005/8/layout/pList1#2"/>
    <dgm:cxn modelId="{E277A2B5-7A38-4F9C-BEDE-41A5CA67E783}" type="presOf" srcId="{CD0A0D88-8EA0-4358-9490-566821FDDACD}" destId="{A48B891A-82FD-4145-B544-5DCBCBD3A063}" srcOrd="0" destOrd="0" presId="urn:microsoft.com/office/officeart/2005/8/layout/pList1#2"/>
    <dgm:cxn modelId="{1E23C7D4-6993-4414-AD56-AE9524A2ADDA}" type="presOf" srcId="{96E46F5C-9F2A-4147-9EF8-3C1079306DCA}" destId="{FC45320D-52BC-4C7C-9E06-4C104CF5D061}" srcOrd="0" destOrd="0" presId="urn:microsoft.com/office/officeart/2005/8/layout/pList1#2"/>
    <dgm:cxn modelId="{592DCDD4-3EBA-457B-85A5-BCB4F00C54B6}" type="presOf" srcId="{BFBE580D-50DF-46C5-89C8-E1E860EB3A1B}" destId="{BC9B0912-3EC6-4A02-9783-47EC5E33333C}" srcOrd="0" destOrd="0" presId="urn:microsoft.com/office/officeart/2005/8/layout/pList1#2"/>
    <dgm:cxn modelId="{132CC6FD-D403-40CC-998D-1331FBA3A2B7}" type="presOf" srcId="{F3F880AC-ABC2-4943-9E3B-98F863D1F2CF}" destId="{7F84B8A0-97A4-4433-9E79-03478906A922}" srcOrd="0" destOrd="0" presId="urn:microsoft.com/office/officeart/2005/8/layout/pList1#2"/>
    <dgm:cxn modelId="{83A27B24-D6DD-44C5-BA1B-F448E01310A0}" type="presParOf" srcId="{7F84B8A0-97A4-4433-9E79-03478906A922}" destId="{14B5EA09-1052-4208-AB47-5A8D33806B04}" srcOrd="0" destOrd="0" presId="urn:microsoft.com/office/officeart/2005/8/layout/pList1#2"/>
    <dgm:cxn modelId="{14835C96-A8B8-4CD4-B53B-DB19FBB2F63F}" type="presParOf" srcId="{14B5EA09-1052-4208-AB47-5A8D33806B04}" destId="{94106295-5781-4FA1-9A4A-A73FFC3FB6B4}" srcOrd="0" destOrd="0" presId="urn:microsoft.com/office/officeart/2005/8/layout/pList1#2"/>
    <dgm:cxn modelId="{69418FBD-86EA-4780-9F6C-F541A523C01E}" type="presParOf" srcId="{14B5EA09-1052-4208-AB47-5A8D33806B04}" destId="{60D1931B-1A96-41AB-BAC4-2CE1287B1022}" srcOrd="1" destOrd="0" presId="urn:microsoft.com/office/officeart/2005/8/layout/pList1#2"/>
    <dgm:cxn modelId="{FB3F4B8F-CDF3-4AE2-AB46-93AD08FCC49E}" type="presParOf" srcId="{7F84B8A0-97A4-4433-9E79-03478906A922}" destId="{BC9B0912-3EC6-4A02-9783-47EC5E33333C}" srcOrd="1" destOrd="0" presId="urn:microsoft.com/office/officeart/2005/8/layout/pList1#2"/>
    <dgm:cxn modelId="{CEF5CD4C-7ACC-4250-BBDB-CCC56A9424C3}" type="presParOf" srcId="{7F84B8A0-97A4-4433-9E79-03478906A922}" destId="{A7FE631A-E3EA-4EEB-B782-3E7D0832C5A6}" srcOrd="2" destOrd="0" presId="urn:microsoft.com/office/officeart/2005/8/layout/pList1#2"/>
    <dgm:cxn modelId="{9B2EE6B8-5C95-487B-8F0C-3DA4F8DCA1FE}" type="presParOf" srcId="{A7FE631A-E3EA-4EEB-B782-3E7D0832C5A6}" destId="{E7013DF8-381F-401C-8C91-4FAD6DAD1A3E}" srcOrd="0" destOrd="0" presId="urn:microsoft.com/office/officeart/2005/8/layout/pList1#2"/>
    <dgm:cxn modelId="{6565C55A-A889-4169-B989-DF681C5E8C26}" type="presParOf" srcId="{A7FE631A-E3EA-4EEB-B782-3E7D0832C5A6}" destId="{FC45320D-52BC-4C7C-9E06-4C104CF5D061}" srcOrd="1" destOrd="0" presId="urn:microsoft.com/office/officeart/2005/8/layout/pList1#2"/>
    <dgm:cxn modelId="{D3DD1E11-532D-436D-8494-7C2A76A6BCE2}" type="presParOf" srcId="{7F84B8A0-97A4-4433-9E79-03478906A922}" destId="{A48B891A-82FD-4145-B544-5DCBCBD3A063}" srcOrd="3" destOrd="0" presId="urn:microsoft.com/office/officeart/2005/8/layout/pList1#2"/>
    <dgm:cxn modelId="{1AA9AE8B-0756-4E75-A026-0FB19A22A551}" type="presParOf" srcId="{7F84B8A0-97A4-4433-9E79-03478906A922}" destId="{8CCFDDEC-A650-4DCF-80B7-7E80A377795B}" srcOrd="4" destOrd="0" presId="urn:microsoft.com/office/officeart/2005/8/layout/pList1#2"/>
    <dgm:cxn modelId="{01414BE0-8F8F-467C-9D88-1EFDB8D14E35}" type="presParOf" srcId="{8CCFDDEC-A650-4DCF-80B7-7E80A377795B}" destId="{9524150A-7151-4746-868E-73F8628842FC}" srcOrd="0" destOrd="0" presId="urn:microsoft.com/office/officeart/2005/8/layout/pList1#2"/>
    <dgm:cxn modelId="{9230615B-3445-4562-B6B3-C095CCE2890C}" type="presParOf" srcId="{8CCFDDEC-A650-4DCF-80B7-7E80A377795B}" destId="{2CAFB1F6-B557-4C09-820B-FA223B50A842}" srcOrd="1" destOrd="0" presId="urn:microsoft.com/office/officeart/2005/8/layout/pList1#2"/>
    <dgm:cxn modelId="{1D83C000-FF04-438A-B5B9-55D4DFC19779}" type="presParOf" srcId="{7F84B8A0-97A4-4433-9E79-03478906A922}" destId="{86956779-10E0-4D70-A0FB-73131753297B}" srcOrd="5" destOrd="0" presId="urn:microsoft.com/office/officeart/2005/8/layout/pList1#2"/>
    <dgm:cxn modelId="{190C5C12-1E61-4C0A-8A95-612C70457F9E}" type="presParOf" srcId="{7F84B8A0-97A4-4433-9E79-03478906A922}" destId="{D0FD36CA-821C-42D0-ABEE-03DC29295D08}" srcOrd="6" destOrd="0" presId="urn:microsoft.com/office/officeart/2005/8/layout/pList1#2"/>
    <dgm:cxn modelId="{3C0637D1-579D-465E-AFB7-ED8653DF023C}" type="presParOf" srcId="{D0FD36CA-821C-42D0-ABEE-03DC29295D08}" destId="{886E3A0E-9D4F-4160-97CB-79C71A32CBF4}" srcOrd="0" destOrd="0" presId="urn:microsoft.com/office/officeart/2005/8/layout/pList1#2"/>
    <dgm:cxn modelId="{3F06FA91-7916-43C3-B921-93CAB02B8425}" type="presParOf" srcId="{D0FD36CA-821C-42D0-ABEE-03DC29295D08}" destId="{02A61652-5D0B-483F-8B8A-2DB33CDC2341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A2B80-AA7D-4ECE-B870-353D80DF2776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11232-82A0-4617-BCBB-18DE9E1245CD}">
      <dgm:prSet phldrT="[Текст]" phldr="1"/>
      <dgm:spPr/>
      <dgm:t>
        <a:bodyPr/>
        <a:lstStyle/>
        <a:p>
          <a:endParaRPr lang="ru-RU"/>
        </a:p>
      </dgm:t>
    </dgm:pt>
    <dgm:pt modelId="{8C8329E5-1BC8-46CC-AB49-E41F68C1097E}" type="parTrans" cxnId="{136E6E96-9848-41CE-BC97-1A3F99C76941}">
      <dgm:prSet/>
      <dgm:spPr/>
      <dgm:t>
        <a:bodyPr/>
        <a:lstStyle/>
        <a:p>
          <a:endParaRPr lang="ru-RU"/>
        </a:p>
      </dgm:t>
    </dgm:pt>
    <dgm:pt modelId="{BB17985E-D2D9-4704-8BDC-49A16A3BD677}" type="sibTrans" cxnId="{136E6E96-9848-41CE-BC97-1A3F99C76941}">
      <dgm:prSet/>
      <dgm:spPr/>
      <dgm:t>
        <a:bodyPr/>
        <a:lstStyle/>
        <a:p>
          <a:endParaRPr lang="ru-RU"/>
        </a:p>
      </dgm:t>
    </dgm:pt>
    <dgm:pt modelId="{96950874-A835-4FF9-94FB-51459854AC73}">
      <dgm:prSet phldrT="[Текст]" phldr="1"/>
      <dgm:spPr/>
      <dgm:t>
        <a:bodyPr/>
        <a:lstStyle/>
        <a:p>
          <a:endParaRPr lang="ru-RU"/>
        </a:p>
      </dgm:t>
    </dgm:pt>
    <dgm:pt modelId="{506EA52B-9DF6-4475-AC1B-DC21EEBD9758}" type="parTrans" cxnId="{BF73F49B-603C-40AF-A687-D469E3F30632}">
      <dgm:prSet/>
      <dgm:spPr/>
      <dgm:t>
        <a:bodyPr/>
        <a:lstStyle/>
        <a:p>
          <a:endParaRPr lang="ru-RU"/>
        </a:p>
      </dgm:t>
    </dgm:pt>
    <dgm:pt modelId="{73E43BB0-206A-44EB-8D8C-200A49532160}" type="sibTrans" cxnId="{BF73F49B-603C-40AF-A687-D469E3F30632}">
      <dgm:prSet/>
      <dgm:spPr/>
      <dgm:t>
        <a:bodyPr/>
        <a:lstStyle/>
        <a:p>
          <a:endParaRPr lang="ru-RU"/>
        </a:p>
      </dgm:t>
    </dgm:pt>
    <dgm:pt modelId="{8F3C3C4C-374C-4DA7-9F69-ABEB1080C384}">
      <dgm:prSet phldrT="[Текст]" phldr="1"/>
      <dgm:spPr/>
      <dgm:t>
        <a:bodyPr/>
        <a:lstStyle/>
        <a:p>
          <a:endParaRPr lang="ru-RU"/>
        </a:p>
      </dgm:t>
    </dgm:pt>
    <dgm:pt modelId="{7188F8C2-AE74-4EED-80E4-0211C3FFD71B}" type="parTrans" cxnId="{616E3473-8734-42FD-8546-73C7C8BCACF3}">
      <dgm:prSet/>
      <dgm:spPr/>
      <dgm:t>
        <a:bodyPr/>
        <a:lstStyle/>
        <a:p>
          <a:endParaRPr lang="ru-RU"/>
        </a:p>
      </dgm:t>
    </dgm:pt>
    <dgm:pt modelId="{C15D183E-2C9D-4479-B38F-579CA4DFA2B6}" type="sibTrans" cxnId="{616E3473-8734-42FD-8546-73C7C8BCACF3}">
      <dgm:prSet/>
      <dgm:spPr/>
      <dgm:t>
        <a:bodyPr/>
        <a:lstStyle/>
        <a:p>
          <a:endParaRPr lang="ru-RU"/>
        </a:p>
      </dgm:t>
    </dgm:pt>
    <dgm:pt modelId="{31FD92CB-2551-42B0-8469-8748CD1BAC9B}" type="pres">
      <dgm:prSet presAssocID="{394A2B80-AA7D-4ECE-B870-353D80DF2776}" presName="Name0" presStyleCnt="0">
        <dgm:presLayoutVars>
          <dgm:dir/>
        </dgm:presLayoutVars>
      </dgm:prSet>
      <dgm:spPr/>
    </dgm:pt>
    <dgm:pt modelId="{781F1D69-161F-4D62-A07D-B3AC35D7905F}" type="pres">
      <dgm:prSet presAssocID="{73C11232-82A0-4617-BCBB-18DE9E1245CD}" presName="composite" presStyleCnt="0"/>
      <dgm:spPr/>
    </dgm:pt>
    <dgm:pt modelId="{86D5EB63-9A3A-4EA8-8605-067E74DA11B8}" type="pres">
      <dgm:prSet presAssocID="{73C11232-82A0-4617-BCBB-18DE9E1245CD}" presName="Image" presStyleLbl="alignNode1" presStyleIdx="0" presStyleCnt="3" custScaleX="132694" custScaleY="127563" custLinFactNeighborX="-8732" custLinFactNeighborY="-5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7B3BC8F-4DEB-495E-8430-F6F3F767AADA}" type="pres">
      <dgm:prSet presAssocID="{73C11232-82A0-4617-BCBB-18DE9E1245CD}" presName="Parent" presStyleLbl="revTx" presStyleIdx="0" presStyleCnt="3">
        <dgm:presLayoutVars>
          <dgm:bulletEnabled val="1"/>
        </dgm:presLayoutVars>
      </dgm:prSet>
      <dgm:spPr/>
    </dgm:pt>
    <dgm:pt modelId="{1EACBD4D-1565-4D8B-B3AB-103C47B9C020}" type="pres">
      <dgm:prSet presAssocID="{BB17985E-D2D9-4704-8BDC-49A16A3BD677}" presName="sibTrans" presStyleCnt="0"/>
      <dgm:spPr/>
    </dgm:pt>
    <dgm:pt modelId="{52BAAD8E-4771-42C0-BAD1-1D58894CB72F}" type="pres">
      <dgm:prSet presAssocID="{96950874-A835-4FF9-94FB-51459854AC73}" presName="composite" presStyleCnt="0"/>
      <dgm:spPr/>
    </dgm:pt>
    <dgm:pt modelId="{3ACDE1FA-7CF1-43B6-A7EF-4B54436E703F}" type="pres">
      <dgm:prSet presAssocID="{96950874-A835-4FF9-94FB-51459854AC73}" presName="Image" presStyleLbl="alignNode1" presStyleIdx="1" presStyleCnt="3" custLinFactNeighborX="-4100" custLinFactNeighborY="34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DA2000-7B68-4C56-A8E9-9F4D251C5307}" type="pres">
      <dgm:prSet presAssocID="{96950874-A835-4FF9-94FB-51459854AC73}" presName="Parent" presStyleLbl="revTx" presStyleIdx="1" presStyleCnt="3">
        <dgm:presLayoutVars>
          <dgm:bulletEnabled val="1"/>
        </dgm:presLayoutVars>
      </dgm:prSet>
      <dgm:spPr/>
    </dgm:pt>
    <dgm:pt modelId="{C6EF89DA-2A92-44D1-9F43-158A21011FEF}" type="pres">
      <dgm:prSet presAssocID="{73E43BB0-206A-44EB-8D8C-200A49532160}" presName="sibTrans" presStyleCnt="0"/>
      <dgm:spPr/>
    </dgm:pt>
    <dgm:pt modelId="{BDC12163-7531-43A9-9B18-9C41B02DDE45}" type="pres">
      <dgm:prSet presAssocID="{8F3C3C4C-374C-4DA7-9F69-ABEB1080C384}" presName="composite" presStyleCnt="0"/>
      <dgm:spPr/>
    </dgm:pt>
    <dgm:pt modelId="{B86BE6CA-B871-4BD7-A3C3-79D940BA33D3}" type="pres">
      <dgm:prSet presAssocID="{8F3C3C4C-374C-4DA7-9F69-ABEB1080C384}" presName="Image" presStyleLbl="alignNode1" presStyleIdx="2" presStyleCnt="3" custLinFactNeighborX="-1146" custLinFactNeighborY="4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01A5816-981F-4202-B5A1-EB2C30D6ADD9}" type="pres">
      <dgm:prSet presAssocID="{8F3C3C4C-374C-4DA7-9F69-ABEB1080C384}" presName="Parent" presStyleLbl="revTx" presStyleIdx="2" presStyleCnt="3">
        <dgm:presLayoutVars>
          <dgm:bulletEnabled val="1"/>
        </dgm:presLayoutVars>
      </dgm:prSet>
      <dgm:spPr/>
    </dgm:pt>
  </dgm:ptLst>
  <dgm:cxnLst>
    <dgm:cxn modelId="{97F87422-F89D-4208-93C9-D03D962A5FA3}" type="presOf" srcId="{8F3C3C4C-374C-4DA7-9F69-ABEB1080C384}" destId="{401A5816-981F-4202-B5A1-EB2C30D6ADD9}" srcOrd="0" destOrd="0" presId="urn:microsoft.com/office/officeart/2008/layout/PictureAccentBlocks"/>
    <dgm:cxn modelId="{9AD5A535-739A-4EAA-960B-47654E7F3374}" type="presOf" srcId="{394A2B80-AA7D-4ECE-B870-353D80DF2776}" destId="{31FD92CB-2551-42B0-8469-8748CD1BAC9B}" srcOrd="0" destOrd="0" presId="urn:microsoft.com/office/officeart/2008/layout/PictureAccentBlocks"/>
    <dgm:cxn modelId="{AAF68264-74F6-418A-A98A-8E2241CAF72D}" type="presOf" srcId="{96950874-A835-4FF9-94FB-51459854AC73}" destId="{69DA2000-7B68-4C56-A8E9-9F4D251C5307}" srcOrd="0" destOrd="0" presId="urn:microsoft.com/office/officeart/2008/layout/PictureAccentBlocks"/>
    <dgm:cxn modelId="{616E3473-8734-42FD-8546-73C7C8BCACF3}" srcId="{394A2B80-AA7D-4ECE-B870-353D80DF2776}" destId="{8F3C3C4C-374C-4DA7-9F69-ABEB1080C384}" srcOrd="2" destOrd="0" parTransId="{7188F8C2-AE74-4EED-80E4-0211C3FFD71B}" sibTransId="{C15D183E-2C9D-4479-B38F-579CA4DFA2B6}"/>
    <dgm:cxn modelId="{24494B53-AE85-4D45-9966-8A0E4ED4777B}" type="presOf" srcId="{73C11232-82A0-4617-BCBB-18DE9E1245CD}" destId="{57B3BC8F-4DEB-495E-8430-F6F3F767AADA}" srcOrd="0" destOrd="0" presId="urn:microsoft.com/office/officeart/2008/layout/PictureAccentBlocks"/>
    <dgm:cxn modelId="{136E6E96-9848-41CE-BC97-1A3F99C76941}" srcId="{394A2B80-AA7D-4ECE-B870-353D80DF2776}" destId="{73C11232-82A0-4617-BCBB-18DE9E1245CD}" srcOrd="0" destOrd="0" parTransId="{8C8329E5-1BC8-46CC-AB49-E41F68C1097E}" sibTransId="{BB17985E-D2D9-4704-8BDC-49A16A3BD677}"/>
    <dgm:cxn modelId="{BF73F49B-603C-40AF-A687-D469E3F30632}" srcId="{394A2B80-AA7D-4ECE-B870-353D80DF2776}" destId="{96950874-A835-4FF9-94FB-51459854AC73}" srcOrd="1" destOrd="0" parTransId="{506EA52B-9DF6-4475-AC1B-DC21EEBD9758}" sibTransId="{73E43BB0-206A-44EB-8D8C-200A49532160}"/>
    <dgm:cxn modelId="{042E630D-03E4-47F2-9602-B062158ABA00}" type="presParOf" srcId="{31FD92CB-2551-42B0-8469-8748CD1BAC9B}" destId="{781F1D69-161F-4D62-A07D-B3AC35D7905F}" srcOrd="0" destOrd="0" presId="urn:microsoft.com/office/officeart/2008/layout/PictureAccentBlocks"/>
    <dgm:cxn modelId="{112353E3-26BA-423A-B30E-232225457BE0}" type="presParOf" srcId="{781F1D69-161F-4D62-A07D-B3AC35D7905F}" destId="{86D5EB63-9A3A-4EA8-8605-067E74DA11B8}" srcOrd="0" destOrd="0" presId="urn:microsoft.com/office/officeart/2008/layout/PictureAccentBlocks"/>
    <dgm:cxn modelId="{61A51ACF-4DA7-4E45-893F-6F7E3ED97D2E}" type="presParOf" srcId="{781F1D69-161F-4D62-A07D-B3AC35D7905F}" destId="{57B3BC8F-4DEB-495E-8430-F6F3F767AADA}" srcOrd="1" destOrd="0" presId="urn:microsoft.com/office/officeart/2008/layout/PictureAccentBlocks"/>
    <dgm:cxn modelId="{25F7E9CD-9A5B-4213-9045-82199D367720}" type="presParOf" srcId="{31FD92CB-2551-42B0-8469-8748CD1BAC9B}" destId="{1EACBD4D-1565-4D8B-B3AB-103C47B9C020}" srcOrd="1" destOrd="0" presId="urn:microsoft.com/office/officeart/2008/layout/PictureAccentBlocks"/>
    <dgm:cxn modelId="{FA161C2C-1A13-474D-9D79-7E7F267AB0D6}" type="presParOf" srcId="{31FD92CB-2551-42B0-8469-8748CD1BAC9B}" destId="{52BAAD8E-4771-42C0-BAD1-1D58894CB72F}" srcOrd="2" destOrd="0" presId="urn:microsoft.com/office/officeart/2008/layout/PictureAccentBlocks"/>
    <dgm:cxn modelId="{F78A5EDA-6839-49DB-AF8C-02CDD47A392D}" type="presParOf" srcId="{52BAAD8E-4771-42C0-BAD1-1D58894CB72F}" destId="{3ACDE1FA-7CF1-43B6-A7EF-4B54436E703F}" srcOrd="0" destOrd="0" presId="urn:microsoft.com/office/officeart/2008/layout/PictureAccentBlocks"/>
    <dgm:cxn modelId="{8BE46544-B7F7-460E-98C7-6FBE636B6FA5}" type="presParOf" srcId="{52BAAD8E-4771-42C0-BAD1-1D58894CB72F}" destId="{69DA2000-7B68-4C56-A8E9-9F4D251C5307}" srcOrd="1" destOrd="0" presId="urn:microsoft.com/office/officeart/2008/layout/PictureAccentBlocks"/>
    <dgm:cxn modelId="{DAECDA0B-7685-48AE-B023-450520B19606}" type="presParOf" srcId="{31FD92CB-2551-42B0-8469-8748CD1BAC9B}" destId="{C6EF89DA-2A92-44D1-9F43-158A21011FEF}" srcOrd="3" destOrd="0" presId="urn:microsoft.com/office/officeart/2008/layout/PictureAccentBlocks"/>
    <dgm:cxn modelId="{7E102A40-212B-4A66-A512-69398C7F2985}" type="presParOf" srcId="{31FD92CB-2551-42B0-8469-8748CD1BAC9B}" destId="{BDC12163-7531-43A9-9B18-9C41B02DDE45}" srcOrd="4" destOrd="0" presId="urn:microsoft.com/office/officeart/2008/layout/PictureAccentBlocks"/>
    <dgm:cxn modelId="{E177129A-4362-4B8C-A8A2-BB557B011108}" type="presParOf" srcId="{BDC12163-7531-43A9-9B18-9C41B02DDE45}" destId="{B86BE6CA-B871-4BD7-A3C3-79D940BA33D3}" srcOrd="0" destOrd="0" presId="urn:microsoft.com/office/officeart/2008/layout/PictureAccentBlocks"/>
    <dgm:cxn modelId="{973DE624-C6C1-4C2D-911F-B63872653687}" type="presParOf" srcId="{BDC12163-7531-43A9-9B18-9C41B02DDE45}" destId="{401A5816-981F-4202-B5A1-EB2C30D6ADD9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4A2B80-AA7D-4ECE-B870-353D80DF2776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11232-82A0-4617-BCBB-18DE9E1245CD}">
      <dgm:prSet phldrT="[Текст]" phldr="1"/>
      <dgm:spPr/>
      <dgm:t>
        <a:bodyPr/>
        <a:lstStyle/>
        <a:p>
          <a:endParaRPr lang="ru-RU" dirty="0"/>
        </a:p>
      </dgm:t>
    </dgm:pt>
    <dgm:pt modelId="{8C8329E5-1BC8-46CC-AB49-E41F68C1097E}" type="parTrans" cxnId="{136E6E96-9848-41CE-BC97-1A3F99C76941}">
      <dgm:prSet/>
      <dgm:spPr/>
      <dgm:t>
        <a:bodyPr/>
        <a:lstStyle/>
        <a:p>
          <a:endParaRPr lang="ru-RU"/>
        </a:p>
      </dgm:t>
    </dgm:pt>
    <dgm:pt modelId="{BB17985E-D2D9-4704-8BDC-49A16A3BD677}" type="sibTrans" cxnId="{136E6E96-9848-41CE-BC97-1A3F99C76941}">
      <dgm:prSet/>
      <dgm:spPr/>
      <dgm:t>
        <a:bodyPr/>
        <a:lstStyle/>
        <a:p>
          <a:endParaRPr lang="ru-RU"/>
        </a:p>
      </dgm:t>
    </dgm:pt>
    <dgm:pt modelId="{96950874-A835-4FF9-94FB-51459854AC73}">
      <dgm:prSet phldrT="[Текст]" phldr="1"/>
      <dgm:spPr/>
      <dgm:t>
        <a:bodyPr/>
        <a:lstStyle/>
        <a:p>
          <a:endParaRPr lang="ru-RU"/>
        </a:p>
      </dgm:t>
    </dgm:pt>
    <dgm:pt modelId="{506EA52B-9DF6-4475-AC1B-DC21EEBD9758}" type="parTrans" cxnId="{BF73F49B-603C-40AF-A687-D469E3F30632}">
      <dgm:prSet/>
      <dgm:spPr/>
      <dgm:t>
        <a:bodyPr/>
        <a:lstStyle/>
        <a:p>
          <a:endParaRPr lang="ru-RU"/>
        </a:p>
      </dgm:t>
    </dgm:pt>
    <dgm:pt modelId="{73E43BB0-206A-44EB-8D8C-200A49532160}" type="sibTrans" cxnId="{BF73F49B-603C-40AF-A687-D469E3F30632}">
      <dgm:prSet/>
      <dgm:spPr/>
      <dgm:t>
        <a:bodyPr/>
        <a:lstStyle/>
        <a:p>
          <a:endParaRPr lang="ru-RU"/>
        </a:p>
      </dgm:t>
    </dgm:pt>
    <dgm:pt modelId="{8F3C3C4C-374C-4DA7-9F69-ABEB1080C384}">
      <dgm:prSet phldrT="[Текст]" phldr="1"/>
      <dgm:spPr/>
      <dgm:t>
        <a:bodyPr/>
        <a:lstStyle/>
        <a:p>
          <a:endParaRPr lang="ru-RU"/>
        </a:p>
      </dgm:t>
    </dgm:pt>
    <dgm:pt modelId="{7188F8C2-AE74-4EED-80E4-0211C3FFD71B}" type="parTrans" cxnId="{616E3473-8734-42FD-8546-73C7C8BCACF3}">
      <dgm:prSet/>
      <dgm:spPr/>
      <dgm:t>
        <a:bodyPr/>
        <a:lstStyle/>
        <a:p>
          <a:endParaRPr lang="ru-RU"/>
        </a:p>
      </dgm:t>
    </dgm:pt>
    <dgm:pt modelId="{C15D183E-2C9D-4479-B38F-579CA4DFA2B6}" type="sibTrans" cxnId="{616E3473-8734-42FD-8546-73C7C8BCACF3}">
      <dgm:prSet/>
      <dgm:spPr/>
      <dgm:t>
        <a:bodyPr/>
        <a:lstStyle/>
        <a:p>
          <a:endParaRPr lang="ru-RU"/>
        </a:p>
      </dgm:t>
    </dgm:pt>
    <dgm:pt modelId="{31FD92CB-2551-42B0-8469-8748CD1BAC9B}" type="pres">
      <dgm:prSet presAssocID="{394A2B80-AA7D-4ECE-B870-353D80DF2776}" presName="Name0" presStyleCnt="0">
        <dgm:presLayoutVars>
          <dgm:dir/>
        </dgm:presLayoutVars>
      </dgm:prSet>
      <dgm:spPr/>
    </dgm:pt>
    <dgm:pt modelId="{781F1D69-161F-4D62-A07D-B3AC35D7905F}" type="pres">
      <dgm:prSet presAssocID="{73C11232-82A0-4617-BCBB-18DE9E1245CD}" presName="composite" presStyleCnt="0"/>
      <dgm:spPr/>
    </dgm:pt>
    <dgm:pt modelId="{86D5EB63-9A3A-4EA8-8605-067E74DA11B8}" type="pres">
      <dgm:prSet presAssocID="{73C11232-82A0-4617-BCBB-18DE9E1245CD}" presName="Image" presStyleLbl="alignNode1" presStyleIdx="0" presStyleCnt="3" custScaleX="142073" custScaleY="133019" custLinFactNeighborX="-7296" custLinFactNeighborY="-92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57B3BC8F-4DEB-495E-8430-F6F3F767AADA}" type="pres">
      <dgm:prSet presAssocID="{73C11232-82A0-4617-BCBB-18DE9E1245CD}" presName="Parent" presStyleLbl="revTx" presStyleIdx="0" presStyleCnt="3">
        <dgm:presLayoutVars>
          <dgm:bulletEnabled val="1"/>
        </dgm:presLayoutVars>
      </dgm:prSet>
      <dgm:spPr/>
    </dgm:pt>
    <dgm:pt modelId="{1EACBD4D-1565-4D8B-B3AB-103C47B9C020}" type="pres">
      <dgm:prSet presAssocID="{BB17985E-D2D9-4704-8BDC-49A16A3BD677}" presName="sibTrans" presStyleCnt="0"/>
      <dgm:spPr/>
    </dgm:pt>
    <dgm:pt modelId="{52BAAD8E-4771-42C0-BAD1-1D58894CB72F}" type="pres">
      <dgm:prSet presAssocID="{96950874-A835-4FF9-94FB-51459854AC73}" presName="composite" presStyleCnt="0"/>
      <dgm:spPr/>
    </dgm:pt>
    <dgm:pt modelId="{3ACDE1FA-7CF1-43B6-A7EF-4B54436E703F}" type="pres">
      <dgm:prSet presAssocID="{96950874-A835-4FF9-94FB-51459854AC73}" presName="Image" presStyleLbl="alignNode1" presStyleIdx="1" presStyleCnt="3" custLinFactNeighborX="-1315" custLinFactNeighborY="-89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9DA2000-7B68-4C56-A8E9-9F4D251C5307}" type="pres">
      <dgm:prSet presAssocID="{96950874-A835-4FF9-94FB-51459854AC73}" presName="Parent" presStyleLbl="revTx" presStyleIdx="1" presStyleCnt="3">
        <dgm:presLayoutVars>
          <dgm:bulletEnabled val="1"/>
        </dgm:presLayoutVars>
      </dgm:prSet>
      <dgm:spPr/>
    </dgm:pt>
    <dgm:pt modelId="{C6EF89DA-2A92-44D1-9F43-158A21011FEF}" type="pres">
      <dgm:prSet presAssocID="{73E43BB0-206A-44EB-8D8C-200A49532160}" presName="sibTrans" presStyleCnt="0"/>
      <dgm:spPr/>
    </dgm:pt>
    <dgm:pt modelId="{BDC12163-7531-43A9-9B18-9C41B02DDE45}" type="pres">
      <dgm:prSet presAssocID="{8F3C3C4C-374C-4DA7-9F69-ABEB1080C384}" presName="composite" presStyleCnt="0"/>
      <dgm:spPr/>
    </dgm:pt>
    <dgm:pt modelId="{B86BE6CA-B871-4BD7-A3C3-79D940BA33D3}" type="pres">
      <dgm:prSet presAssocID="{8F3C3C4C-374C-4DA7-9F69-ABEB1080C384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01A5816-981F-4202-B5A1-EB2C30D6ADD9}" type="pres">
      <dgm:prSet presAssocID="{8F3C3C4C-374C-4DA7-9F69-ABEB1080C384}" presName="Parent" presStyleLbl="revTx" presStyleIdx="2" presStyleCnt="3">
        <dgm:presLayoutVars>
          <dgm:bulletEnabled val="1"/>
        </dgm:presLayoutVars>
      </dgm:prSet>
      <dgm:spPr/>
    </dgm:pt>
  </dgm:ptLst>
  <dgm:cxnLst>
    <dgm:cxn modelId="{2EDEA351-4D16-4899-B87A-A069BB22D1EA}" type="presOf" srcId="{73C11232-82A0-4617-BCBB-18DE9E1245CD}" destId="{57B3BC8F-4DEB-495E-8430-F6F3F767AADA}" srcOrd="0" destOrd="0" presId="urn:microsoft.com/office/officeart/2008/layout/PictureAccentBlocks"/>
    <dgm:cxn modelId="{616E3473-8734-42FD-8546-73C7C8BCACF3}" srcId="{394A2B80-AA7D-4ECE-B870-353D80DF2776}" destId="{8F3C3C4C-374C-4DA7-9F69-ABEB1080C384}" srcOrd="2" destOrd="0" parTransId="{7188F8C2-AE74-4EED-80E4-0211C3FFD71B}" sibTransId="{C15D183E-2C9D-4479-B38F-579CA4DFA2B6}"/>
    <dgm:cxn modelId="{C1808F81-A17B-4448-ADF2-BF849CDBD777}" type="presOf" srcId="{8F3C3C4C-374C-4DA7-9F69-ABEB1080C384}" destId="{401A5816-981F-4202-B5A1-EB2C30D6ADD9}" srcOrd="0" destOrd="0" presId="urn:microsoft.com/office/officeart/2008/layout/PictureAccentBlocks"/>
    <dgm:cxn modelId="{ED025090-25B1-488C-A39D-21CE088BA283}" type="presOf" srcId="{96950874-A835-4FF9-94FB-51459854AC73}" destId="{69DA2000-7B68-4C56-A8E9-9F4D251C5307}" srcOrd="0" destOrd="0" presId="urn:microsoft.com/office/officeart/2008/layout/PictureAccentBlocks"/>
    <dgm:cxn modelId="{136E6E96-9848-41CE-BC97-1A3F99C76941}" srcId="{394A2B80-AA7D-4ECE-B870-353D80DF2776}" destId="{73C11232-82A0-4617-BCBB-18DE9E1245CD}" srcOrd="0" destOrd="0" parTransId="{8C8329E5-1BC8-46CC-AB49-E41F68C1097E}" sibTransId="{BB17985E-D2D9-4704-8BDC-49A16A3BD677}"/>
    <dgm:cxn modelId="{BF73F49B-603C-40AF-A687-D469E3F30632}" srcId="{394A2B80-AA7D-4ECE-B870-353D80DF2776}" destId="{96950874-A835-4FF9-94FB-51459854AC73}" srcOrd="1" destOrd="0" parTransId="{506EA52B-9DF6-4475-AC1B-DC21EEBD9758}" sibTransId="{73E43BB0-206A-44EB-8D8C-200A49532160}"/>
    <dgm:cxn modelId="{264020F8-C72A-439C-B12C-092887773830}" type="presOf" srcId="{394A2B80-AA7D-4ECE-B870-353D80DF2776}" destId="{31FD92CB-2551-42B0-8469-8748CD1BAC9B}" srcOrd="0" destOrd="0" presId="urn:microsoft.com/office/officeart/2008/layout/PictureAccentBlocks"/>
    <dgm:cxn modelId="{95D05B77-66B2-4556-869E-A223BEF84F14}" type="presParOf" srcId="{31FD92CB-2551-42B0-8469-8748CD1BAC9B}" destId="{781F1D69-161F-4D62-A07D-B3AC35D7905F}" srcOrd="0" destOrd="0" presId="urn:microsoft.com/office/officeart/2008/layout/PictureAccentBlocks"/>
    <dgm:cxn modelId="{D72016B5-320E-4CD5-8EA9-B71BA11F775D}" type="presParOf" srcId="{781F1D69-161F-4D62-A07D-B3AC35D7905F}" destId="{86D5EB63-9A3A-4EA8-8605-067E74DA11B8}" srcOrd="0" destOrd="0" presId="urn:microsoft.com/office/officeart/2008/layout/PictureAccentBlocks"/>
    <dgm:cxn modelId="{30AFCF41-2565-418E-860A-E66683DB659D}" type="presParOf" srcId="{781F1D69-161F-4D62-A07D-B3AC35D7905F}" destId="{57B3BC8F-4DEB-495E-8430-F6F3F767AADA}" srcOrd="1" destOrd="0" presId="urn:microsoft.com/office/officeart/2008/layout/PictureAccentBlocks"/>
    <dgm:cxn modelId="{D3C5CBDC-D99B-4A4A-B81F-D4A68922C3FB}" type="presParOf" srcId="{31FD92CB-2551-42B0-8469-8748CD1BAC9B}" destId="{1EACBD4D-1565-4D8B-B3AB-103C47B9C020}" srcOrd="1" destOrd="0" presId="urn:microsoft.com/office/officeart/2008/layout/PictureAccentBlocks"/>
    <dgm:cxn modelId="{8A8602AD-14D1-429C-8DA9-89C6FB37761C}" type="presParOf" srcId="{31FD92CB-2551-42B0-8469-8748CD1BAC9B}" destId="{52BAAD8E-4771-42C0-BAD1-1D58894CB72F}" srcOrd="2" destOrd="0" presId="urn:microsoft.com/office/officeart/2008/layout/PictureAccentBlocks"/>
    <dgm:cxn modelId="{5192A427-5218-4285-AF47-2B3EF0377405}" type="presParOf" srcId="{52BAAD8E-4771-42C0-BAD1-1D58894CB72F}" destId="{3ACDE1FA-7CF1-43B6-A7EF-4B54436E703F}" srcOrd="0" destOrd="0" presId="urn:microsoft.com/office/officeart/2008/layout/PictureAccentBlocks"/>
    <dgm:cxn modelId="{C5DFF019-3ABF-48AE-9B8F-4C44FCD4BE23}" type="presParOf" srcId="{52BAAD8E-4771-42C0-BAD1-1D58894CB72F}" destId="{69DA2000-7B68-4C56-A8E9-9F4D251C5307}" srcOrd="1" destOrd="0" presId="urn:microsoft.com/office/officeart/2008/layout/PictureAccentBlocks"/>
    <dgm:cxn modelId="{FA3AF23F-6388-4D1F-BCE2-43EEC08BF567}" type="presParOf" srcId="{31FD92CB-2551-42B0-8469-8748CD1BAC9B}" destId="{C6EF89DA-2A92-44D1-9F43-158A21011FEF}" srcOrd="3" destOrd="0" presId="urn:microsoft.com/office/officeart/2008/layout/PictureAccentBlocks"/>
    <dgm:cxn modelId="{70A21B7E-222B-431D-AF1C-AF740A018177}" type="presParOf" srcId="{31FD92CB-2551-42B0-8469-8748CD1BAC9B}" destId="{BDC12163-7531-43A9-9B18-9C41B02DDE45}" srcOrd="4" destOrd="0" presId="urn:microsoft.com/office/officeart/2008/layout/PictureAccentBlocks"/>
    <dgm:cxn modelId="{4D2D9D3B-7AE4-4F25-A8CF-35CF88BAEA43}" type="presParOf" srcId="{BDC12163-7531-43A9-9B18-9C41B02DDE45}" destId="{B86BE6CA-B871-4BD7-A3C3-79D940BA33D3}" srcOrd="0" destOrd="0" presId="urn:microsoft.com/office/officeart/2008/layout/PictureAccentBlocks"/>
    <dgm:cxn modelId="{C554C0C2-449F-41B9-9260-3C753CB4F74F}" type="presParOf" srcId="{BDC12163-7531-43A9-9B18-9C41B02DDE45}" destId="{401A5816-981F-4202-B5A1-EB2C30D6ADD9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A2B80-AA7D-4ECE-B870-353D80DF2776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11232-82A0-4617-BCBB-18DE9E1245CD}">
      <dgm:prSet phldrT="[Текст]" phldr="1"/>
      <dgm:spPr/>
      <dgm:t>
        <a:bodyPr/>
        <a:lstStyle/>
        <a:p>
          <a:endParaRPr lang="ru-RU"/>
        </a:p>
      </dgm:t>
    </dgm:pt>
    <dgm:pt modelId="{8C8329E5-1BC8-46CC-AB49-E41F68C1097E}" type="parTrans" cxnId="{136E6E96-9848-41CE-BC97-1A3F99C76941}">
      <dgm:prSet/>
      <dgm:spPr/>
      <dgm:t>
        <a:bodyPr/>
        <a:lstStyle/>
        <a:p>
          <a:endParaRPr lang="ru-RU"/>
        </a:p>
      </dgm:t>
    </dgm:pt>
    <dgm:pt modelId="{BB17985E-D2D9-4704-8BDC-49A16A3BD677}" type="sibTrans" cxnId="{136E6E96-9848-41CE-BC97-1A3F99C76941}">
      <dgm:prSet/>
      <dgm:spPr/>
      <dgm:t>
        <a:bodyPr/>
        <a:lstStyle/>
        <a:p>
          <a:endParaRPr lang="ru-RU"/>
        </a:p>
      </dgm:t>
    </dgm:pt>
    <dgm:pt modelId="{96950874-A835-4FF9-94FB-51459854AC73}">
      <dgm:prSet phldrT="[Текст]" phldr="1"/>
      <dgm:spPr/>
      <dgm:t>
        <a:bodyPr/>
        <a:lstStyle/>
        <a:p>
          <a:endParaRPr lang="ru-RU"/>
        </a:p>
      </dgm:t>
    </dgm:pt>
    <dgm:pt modelId="{506EA52B-9DF6-4475-AC1B-DC21EEBD9758}" type="parTrans" cxnId="{BF73F49B-603C-40AF-A687-D469E3F30632}">
      <dgm:prSet/>
      <dgm:spPr/>
      <dgm:t>
        <a:bodyPr/>
        <a:lstStyle/>
        <a:p>
          <a:endParaRPr lang="ru-RU"/>
        </a:p>
      </dgm:t>
    </dgm:pt>
    <dgm:pt modelId="{73E43BB0-206A-44EB-8D8C-200A49532160}" type="sibTrans" cxnId="{BF73F49B-603C-40AF-A687-D469E3F30632}">
      <dgm:prSet/>
      <dgm:spPr/>
      <dgm:t>
        <a:bodyPr/>
        <a:lstStyle/>
        <a:p>
          <a:endParaRPr lang="ru-RU"/>
        </a:p>
      </dgm:t>
    </dgm:pt>
    <dgm:pt modelId="{8F3C3C4C-374C-4DA7-9F69-ABEB1080C384}">
      <dgm:prSet phldrT="[Текст]" phldr="1"/>
      <dgm:spPr/>
      <dgm:t>
        <a:bodyPr/>
        <a:lstStyle/>
        <a:p>
          <a:endParaRPr lang="ru-RU"/>
        </a:p>
      </dgm:t>
    </dgm:pt>
    <dgm:pt modelId="{7188F8C2-AE74-4EED-80E4-0211C3FFD71B}" type="parTrans" cxnId="{616E3473-8734-42FD-8546-73C7C8BCACF3}">
      <dgm:prSet/>
      <dgm:spPr/>
      <dgm:t>
        <a:bodyPr/>
        <a:lstStyle/>
        <a:p>
          <a:endParaRPr lang="ru-RU"/>
        </a:p>
      </dgm:t>
    </dgm:pt>
    <dgm:pt modelId="{C15D183E-2C9D-4479-B38F-579CA4DFA2B6}" type="sibTrans" cxnId="{616E3473-8734-42FD-8546-73C7C8BCACF3}">
      <dgm:prSet/>
      <dgm:spPr/>
      <dgm:t>
        <a:bodyPr/>
        <a:lstStyle/>
        <a:p>
          <a:endParaRPr lang="ru-RU"/>
        </a:p>
      </dgm:t>
    </dgm:pt>
    <dgm:pt modelId="{31FD92CB-2551-42B0-8469-8748CD1BAC9B}" type="pres">
      <dgm:prSet presAssocID="{394A2B80-AA7D-4ECE-B870-353D80DF2776}" presName="Name0" presStyleCnt="0">
        <dgm:presLayoutVars>
          <dgm:dir/>
        </dgm:presLayoutVars>
      </dgm:prSet>
      <dgm:spPr/>
    </dgm:pt>
    <dgm:pt modelId="{781F1D69-161F-4D62-A07D-B3AC35D7905F}" type="pres">
      <dgm:prSet presAssocID="{73C11232-82A0-4617-BCBB-18DE9E1245CD}" presName="composite" presStyleCnt="0"/>
      <dgm:spPr/>
    </dgm:pt>
    <dgm:pt modelId="{86D5EB63-9A3A-4EA8-8605-067E74DA11B8}" type="pres">
      <dgm:prSet presAssocID="{73C11232-82A0-4617-BCBB-18DE9E1245CD}" presName="Image" presStyleLbl="alignNode1" presStyleIdx="0" presStyleCnt="3" custScaleX="111767" custScaleY="108576" custLinFactNeighborX="14753" custLinFactNeighborY="-3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57B3BC8F-4DEB-495E-8430-F6F3F767AADA}" type="pres">
      <dgm:prSet presAssocID="{73C11232-82A0-4617-BCBB-18DE9E1245CD}" presName="Parent" presStyleLbl="revTx" presStyleIdx="0" presStyleCnt="3">
        <dgm:presLayoutVars>
          <dgm:bulletEnabled val="1"/>
        </dgm:presLayoutVars>
      </dgm:prSet>
      <dgm:spPr/>
    </dgm:pt>
    <dgm:pt modelId="{1EACBD4D-1565-4D8B-B3AB-103C47B9C020}" type="pres">
      <dgm:prSet presAssocID="{BB17985E-D2D9-4704-8BDC-49A16A3BD677}" presName="sibTrans" presStyleCnt="0"/>
      <dgm:spPr/>
    </dgm:pt>
    <dgm:pt modelId="{52BAAD8E-4771-42C0-BAD1-1D58894CB72F}" type="pres">
      <dgm:prSet presAssocID="{96950874-A835-4FF9-94FB-51459854AC73}" presName="composite" presStyleCnt="0"/>
      <dgm:spPr/>
    </dgm:pt>
    <dgm:pt modelId="{3ACDE1FA-7CF1-43B6-A7EF-4B54436E703F}" type="pres">
      <dgm:prSet presAssocID="{96950874-A835-4FF9-94FB-51459854AC73}" presName="Image" presStyleLbl="alignNode1" presStyleIdx="1" presStyleCnt="3" custLinFactNeighborX="-132" custLinFactNeighborY="-14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9DA2000-7B68-4C56-A8E9-9F4D251C5307}" type="pres">
      <dgm:prSet presAssocID="{96950874-A835-4FF9-94FB-51459854AC73}" presName="Parent" presStyleLbl="revTx" presStyleIdx="1" presStyleCnt="3">
        <dgm:presLayoutVars>
          <dgm:bulletEnabled val="1"/>
        </dgm:presLayoutVars>
      </dgm:prSet>
      <dgm:spPr/>
    </dgm:pt>
    <dgm:pt modelId="{C6EF89DA-2A92-44D1-9F43-158A21011FEF}" type="pres">
      <dgm:prSet presAssocID="{73E43BB0-206A-44EB-8D8C-200A49532160}" presName="sibTrans" presStyleCnt="0"/>
      <dgm:spPr/>
    </dgm:pt>
    <dgm:pt modelId="{BDC12163-7531-43A9-9B18-9C41B02DDE45}" type="pres">
      <dgm:prSet presAssocID="{8F3C3C4C-374C-4DA7-9F69-ABEB1080C384}" presName="composite" presStyleCnt="0"/>
      <dgm:spPr/>
    </dgm:pt>
    <dgm:pt modelId="{B86BE6CA-B871-4BD7-A3C3-79D940BA33D3}" type="pres">
      <dgm:prSet presAssocID="{8F3C3C4C-374C-4DA7-9F69-ABEB1080C384}" presName="Image" presStyleLbl="alignNode1" presStyleIdx="2" presStyleCnt="3" custScaleX="116114" custLinFactNeighborX="-8310" custLinFactNeighborY="60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01A5816-981F-4202-B5A1-EB2C30D6ADD9}" type="pres">
      <dgm:prSet presAssocID="{8F3C3C4C-374C-4DA7-9F69-ABEB1080C384}" presName="Parent" presStyleLbl="revTx" presStyleIdx="2" presStyleCnt="3">
        <dgm:presLayoutVars>
          <dgm:bulletEnabled val="1"/>
        </dgm:presLayoutVars>
      </dgm:prSet>
      <dgm:spPr/>
    </dgm:pt>
  </dgm:ptLst>
  <dgm:cxnLst>
    <dgm:cxn modelId="{1C39F002-0642-43E0-A036-A22C1F83A52E}" type="presOf" srcId="{73C11232-82A0-4617-BCBB-18DE9E1245CD}" destId="{57B3BC8F-4DEB-495E-8430-F6F3F767AADA}" srcOrd="0" destOrd="0" presId="urn:microsoft.com/office/officeart/2008/layout/PictureAccentBlocks"/>
    <dgm:cxn modelId="{F551DD2D-69FF-4DB9-986C-9D09B9208E62}" type="presOf" srcId="{394A2B80-AA7D-4ECE-B870-353D80DF2776}" destId="{31FD92CB-2551-42B0-8469-8748CD1BAC9B}" srcOrd="0" destOrd="0" presId="urn:microsoft.com/office/officeart/2008/layout/PictureAccentBlocks"/>
    <dgm:cxn modelId="{4F1A1942-9986-453D-A43E-BB0FA5528AEC}" type="presOf" srcId="{96950874-A835-4FF9-94FB-51459854AC73}" destId="{69DA2000-7B68-4C56-A8E9-9F4D251C5307}" srcOrd="0" destOrd="0" presId="urn:microsoft.com/office/officeart/2008/layout/PictureAccentBlocks"/>
    <dgm:cxn modelId="{616E3473-8734-42FD-8546-73C7C8BCACF3}" srcId="{394A2B80-AA7D-4ECE-B870-353D80DF2776}" destId="{8F3C3C4C-374C-4DA7-9F69-ABEB1080C384}" srcOrd="2" destOrd="0" parTransId="{7188F8C2-AE74-4EED-80E4-0211C3FFD71B}" sibTransId="{C15D183E-2C9D-4479-B38F-579CA4DFA2B6}"/>
    <dgm:cxn modelId="{136E6E96-9848-41CE-BC97-1A3F99C76941}" srcId="{394A2B80-AA7D-4ECE-B870-353D80DF2776}" destId="{73C11232-82A0-4617-BCBB-18DE9E1245CD}" srcOrd="0" destOrd="0" parTransId="{8C8329E5-1BC8-46CC-AB49-E41F68C1097E}" sibTransId="{BB17985E-D2D9-4704-8BDC-49A16A3BD677}"/>
    <dgm:cxn modelId="{BF73F49B-603C-40AF-A687-D469E3F30632}" srcId="{394A2B80-AA7D-4ECE-B870-353D80DF2776}" destId="{96950874-A835-4FF9-94FB-51459854AC73}" srcOrd="1" destOrd="0" parTransId="{506EA52B-9DF6-4475-AC1B-DC21EEBD9758}" sibTransId="{73E43BB0-206A-44EB-8D8C-200A49532160}"/>
    <dgm:cxn modelId="{35E8B3F0-5C81-4104-8757-7085637974F4}" type="presOf" srcId="{8F3C3C4C-374C-4DA7-9F69-ABEB1080C384}" destId="{401A5816-981F-4202-B5A1-EB2C30D6ADD9}" srcOrd="0" destOrd="0" presId="urn:microsoft.com/office/officeart/2008/layout/PictureAccentBlocks"/>
    <dgm:cxn modelId="{6E8BC176-9A5F-4336-B201-E2B3C5728DD9}" type="presParOf" srcId="{31FD92CB-2551-42B0-8469-8748CD1BAC9B}" destId="{781F1D69-161F-4D62-A07D-B3AC35D7905F}" srcOrd="0" destOrd="0" presId="urn:microsoft.com/office/officeart/2008/layout/PictureAccentBlocks"/>
    <dgm:cxn modelId="{82DEB5C6-FA9C-4BFC-8843-3B99F7C2F9E5}" type="presParOf" srcId="{781F1D69-161F-4D62-A07D-B3AC35D7905F}" destId="{86D5EB63-9A3A-4EA8-8605-067E74DA11B8}" srcOrd="0" destOrd="0" presId="urn:microsoft.com/office/officeart/2008/layout/PictureAccentBlocks"/>
    <dgm:cxn modelId="{3BB1E690-8A47-4610-9D8A-797C64F5E862}" type="presParOf" srcId="{781F1D69-161F-4D62-A07D-B3AC35D7905F}" destId="{57B3BC8F-4DEB-495E-8430-F6F3F767AADA}" srcOrd="1" destOrd="0" presId="urn:microsoft.com/office/officeart/2008/layout/PictureAccentBlocks"/>
    <dgm:cxn modelId="{B443203F-6BD0-4F48-A297-35C477DDB122}" type="presParOf" srcId="{31FD92CB-2551-42B0-8469-8748CD1BAC9B}" destId="{1EACBD4D-1565-4D8B-B3AB-103C47B9C020}" srcOrd="1" destOrd="0" presId="urn:microsoft.com/office/officeart/2008/layout/PictureAccentBlocks"/>
    <dgm:cxn modelId="{11AB6A1E-B81A-4D9D-9B89-C1B3BCE1CA91}" type="presParOf" srcId="{31FD92CB-2551-42B0-8469-8748CD1BAC9B}" destId="{52BAAD8E-4771-42C0-BAD1-1D58894CB72F}" srcOrd="2" destOrd="0" presId="urn:microsoft.com/office/officeart/2008/layout/PictureAccentBlocks"/>
    <dgm:cxn modelId="{C64A4C55-88C0-4D68-BC4A-E90008393DC6}" type="presParOf" srcId="{52BAAD8E-4771-42C0-BAD1-1D58894CB72F}" destId="{3ACDE1FA-7CF1-43B6-A7EF-4B54436E703F}" srcOrd="0" destOrd="0" presId="urn:microsoft.com/office/officeart/2008/layout/PictureAccentBlocks"/>
    <dgm:cxn modelId="{8A44CF79-9D7E-4057-B9A2-679779997ACE}" type="presParOf" srcId="{52BAAD8E-4771-42C0-BAD1-1D58894CB72F}" destId="{69DA2000-7B68-4C56-A8E9-9F4D251C5307}" srcOrd="1" destOrd="0" presId="urn:microsoft.com/office/officeart/2008/layout/PictureAccentBlocks"/>
    <dgm:cxn modelId="{9BD3730F-D1A2-400A-BB5F-D09EAB65FE7A}" type="presParOf" srcId="{31FD92CB-2551-42B0-8469-8748CD1BAC9B}" destId="{C6EF89DA-2A92-44D1-9F43-158A21011FEF}" srcOrd="3" destOrd="0" presId="urn:microsoft.com/office/officeart/2008/layout/PictureAccentBlocks"/>
    <dgm:cxn modelId="{570D0944-9CCD-4A5E-B5A6-B545C77BDCEE}" type="presParOf" srcId="{31FD92CB-2551-42B0-8469-8748CD1BAC9B}" destId="{BDC12163-7531-43A9-9B18-9C41B02DDE45}" srcOrd="4" destOrd="0" presId="urn:microsoft.com/office/officeart/2008/layout/PictureAccentBlocks"/>
    <dgm:cxn modelId="{12450115-8434-47D4-BDA6-4D5F6240F36F}" type="presParOf" srcId="{BDC12163-7531-43A9-9B18-9C41B02DDE45}" destId="{B86BE6CA-B871-4BD7-A3C3-79D940BA33D3}" srcOrd="0" destOrd="0" presId="urn:microsoft.com/office/officeart/2008/layout/PictureAccentBlocks"/>
    <dgm:cxn modelId="{4DF71958-AC95-4E5E-BEF0-8A9193AA6F98}" type="presParOf" srcId="{BDC12163-7531-43A9-9B18-9C41B02DDE45}" destId="{401A5816-981F-4202-B5A1-EB2C30D6ADD9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EB7CF2-F242-44FC-822E-4CE7511A1713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3356A-C7A7-4438-BFF8-4393B8957114}">
      <dgm:prSet phldrT="[Текст]" phldr="1"/>
      <dgm:spPr/>
      <dgm:t>
        <a:bodyPr/>
        <a:lstStyle/>
        <a:p>
          <a:endParaRPr lang="ru-RU"/>
        </a:p>
      </dgm:t>
    </dgm:pt>
    <dgm:pt modelId="{7457E406-4964-4F2D-9F8B-9611DC27CCD8}" type="parTrans" cxnId="{FD012775-C4D0-48A2-85DB-77FD4DC20375}">
      <dgm:prSet/>
      <dgm:spPr/>
      <dgm:t>
        <a:bodyPr/>
        <a:lstStyle/>
        <a:p>
          <a:endParaRPr lang="ru-RU"/>
        </a:p>
      </dgm:t>
    </dgm:pt>
    <dgm:pt modelId="{8603D0A9-F47B-4224-BD15-13A261FBAFE4}" type="sibTrans" cxnId="{FD012775-C4D0-48A2-85DB-77FD4DC20375}">
      <dgm:prSet/>
      <dgm:spPr/>
      <dgm:t>
        <a:bodyPr/>
        <a:lstStyle/>
        <a:p>
          <a:endParaRPr lang="ru-RU"/>
        </a:p>
      </dgm:t>
    </dgm:pt>
    <dgm:pt modelId="{199051BB-DD52-44BF-9ED8-4D1636ABE0F3}">
      <dgm:prSet phldrT="[Текст]" phldr="1"/>
      <dgm:spPr/>
      <dgm:t>
        <a:bodyPr/>
        <a:lstStyle/>
        <a:p>
          <a:endParaRPr lang="ru-RU" dirty="0"/>
        </a:p>
      </dgm:t>
    </dgm:pt>
    <dgm:pt modelId="{E6DC886F-EB0C-44BC-9566-BC4BE23B910E}" type="parTrans" cxnId="{C853E2A5-E009-4C2D-A07A-8D027D02C3E2}">
      <dgm:prSet/>
      <dgm:spPr/>
      <dgm:t>
        <a:bodyPr/>
        <a:lstStyle/>
        <a:p>
          <a:endParaRPr lang="ru-RU"/>
        </a:p>
      </dgm:t>
    </dgm:pt>
    <dgm:pt modelId="{931B4793-8765-40D8-A472-DEC0646FB0E5}" type="sibTrans" cxnId="{C853E2A5-E009-4C2D-A07A-8D027D02C3E2}">
      <dgm:prSet/>
      <dgm:spPr/>
      <dgm:t>
        <a:bodyPr/>
        <a:lstStyle/>
        <a:p>
          <a:endParaRPr lang="ru-RU"/>
        </a:p>
      </dgm:t>
    </dgm:pt>
    <dgm:pt modelId="{C2C9ABC5-EF02-4BD5-BAAA-CF84B81F6619}">
      <dgm:prSet phldrT="[Текст]" phldr="1"/>
      <dgm:spPr/>
      <dgm:t>
        <a:bodyPr/>
        <a:lstStyle/>
        <a:p>
          <a:endParaRPr lang="ru-RU"/>
        </a:p>
      </dgm:t>
    </dgm:pt>
    <dgm:pt modelId="{09827A82-153E-4DCA-A10A-74CD557B3A2D}" type="parTrans" cxnId="{999BA72C-9F30-4744-9E85-0BD8BEC9C2F7}">
      <dgm:prSet/>
      <dgm:spPr/>
      <dgm:t>
        <a:bodyPr/>
        <a:lstStyle/>
        <a:p>
          <a:endParaRPr lang="ru-RU"/>
        </a:p>
      </dgm:t>
    </dgm:pt>
    <dgm:pt modelId="{08FC73CA-EFC4-4E02-A694-C03917E48B79}" type="sibTrans" cxnId="{999BA72C-9F30-4744-9E85-0BD8BEC9C2F7}">
      <dgm:prSet/>
      <dgm:spPr/>
      <dgm:t>
        <a:bodyPr/>
        <a:lstStyle/>
        <a:p>
          <a:endParaRPr lang="ru-RU"/>
        </a:p>
      </dgm:t>
    </dgm:pt>
    <dgm:pt modelId="{194A4C18-6366-4EF9-B276-1E8449E28020}" type="pres">
      <dgm:prSet presAssocID="{78EB7CF2-F242-44FC-822E-4CE7511A1713}" presName="Name0" presStyleCnt="0">
        <dgm:presLayoutVars>
          <dgm:dir/>
        </dgm:presLayoutVars>
      </dgm:prSet>
      <dgm:spPr/>
    </dgm:pt>
    <dgm:pt modelId="{C70C7EA2-A6E7-49F1-AB6D-8A1B19244CA8}" type="pres">
      <dgm:prSet presAssocID="{6DF3356A-C7A7-4438-BFF8-4393B8957114}" presName="composite" presStyleCnt="0"/>
      <dgm:spPr/>
    </dgm:pt>
    <dgm:pt modelId="{A33187E6-2AED-4779-A660-4008787A7B05}" type="pres">
      <dgm:prSet presAssocID="{6DF3356A-C7A7-4438-BFF8-4393B8957114}" presName="Image" presStyleLbl="alignNode1" presStyleIdx="0" presStyleCnt="3" custScaleX="128094" custLinFactNeighborX="28726" custLinFactNeighborY="12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0D549199-0832-4674-94F9-3490380F5937}" type="pres">
      <dgm:prSet presAssocID="{6DF3356A-C7A7-4438-BFF8-4393B8957114}" presName="Parent" presStyleLbl="revTx" presStyleIdx="0" presStyleCnt="3">
        <dgm:presLayoutVars>
          <dgm:bulletEnabled val="1"/>
        </dgm:presLayoutVars>
      </dgm:prSet>
      <dgm:spPr/>
    </dgm:pt>
    <dgm:pt modelId="{981C4D49-F397-4D44-A71A-10EC025C86B1}" type="pres">
      <dgm:prSet presAssocID="{8603D0A9-F47B-4224-BD15-13A261FBAFE4}" presName="sibTrans" presStyleCnt="0"/>
      <dgm:spPr/>
    </dgm:pt>
    <dgm:pt modelId="{E4C210CA-2738-42EF-9EAA-94DC39F5F1B7}" type="pres">
      <dgm:prSet presAssocID="{199051BB-DD52-44BF-9ED8-4D1636ABE0F3}" presName="composite" presStyleCnt="0"/>
      <dgm:spPr/>
    </dgm:pt>
    <dgm:pt modelId="{1021245F-865A-4B54-94E5-180BEAC6090B}" type="pres">
      <dgm:prSet presAssocID="{199051BB-DD52-44BF-9ED8-4D1636ABE0F3}" presName="Image" presStyleLbl="alignNode1" presStyleIdx="1" presStyleCnt="3" custScaleX="74092" custScaleY="65084" custLinFactNeighborX="3793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607239-1557-47D3-BD13-8DC5DCAF9301}" type="pres">
      <dgm:prSet presAssocID="{199051BB-DD52-44BF-9ED8-4D1636ABE0F3}" presName="Parent" presStyleLbl="revTx" presStyleIdx="1" presStyleCnt="3">
        <dgm:presLayoutVars>
          <dgm:bulletEnabled val="1"/>
        </dgm:presLayoutVars>
      </dgm:prSet>
      <dgm:spPr/>
    </dgm:pt>
    <dgm:pt modelId="{21D7CAE9-DAE2-4E28-AD89-8E0B5EA4951A}" type="pres">
      <dgm:prSet presAssocID="{931B4793-8765-40D8-A472-DEC0646FB0E5}" presName="sibTrans" presStyleCnt="0"/>
      <dgm:spPr/>
    </dgm:pt>
    <dgm:pt modelId="{055D7171-E39B-4102-ADD6-03275424CDF8}" type="pres">
      <dgm:prSet presAssocID="{C2C9ABC5-EF02-4BD5-BAAA-CF84B81F6619}" presName="composite" presStyleCnt="0"/>
      <dgm:spPr/>
    </dgm:pt>
    <dgm:pt modelId="{2D30F8DE-96BA-43D4-A86A-ACC4D1AF2D17}" type="pres">
      <dgm:prSet presAssocID="{C2C9ABC5-EF02-4BD5-BAAA-CF84B81F6619}" presName="Image" presStyleLbl="alignNode1" presStyleIdx="2" presStyleCnt="3" custLinFactNeighborX="523" custLinFactNeighborY="-52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</dgm:spPr>
    </dgm:pt>
    <dgm:pt modelId="{F4A978B2-6E52-414A-9C8B-10F6F01889C9}" type="pres">
      <dgm:prSet presAssocID="{C2C9ABC5-EF02-4BD5-BAAA-CF84B81F6619}" presName="Parent" presStyleLbl="revTx" presStyleIdx="2" presStyleCnt="3">
        <dgm:presLayoutVars>
          <dgm:bulletEnabled val="1"/>
        </dgm:presLayoutVars>
      </dgm:prSet>
      <dgm:spPr/>
    </dgm:pt>
  </dgm:ptLst>
  <dgm:cxnLst>
    <dgm:cxn modelId="{0C988205-449E-4DEB-8849-71BB34449121}" type="presOf" srcId="{199051BB-DD52-44BF-9ED8-4D1636ABE0F3}" destId="{D6607239-1557-47D3-BD13-8DC5DCAF9301}" srcOrd="0" destOrd="0" presId="urn:microsoft.com/office/officeart/2008/layout/PictureAccentBlocks"/>
    <dgm:cxn modelId="{03B43C22-1263-4441-8BED-87226377F7EA}" type="presOf" srcId="{C2C9ABC5-EF02-4BD5-BAAA-CF84B81F6619}" destId="{F4A978B2-6E52-414A-9C8B-10F6F01889C9}" srcOrd="0" destOrd="0" presId="urn:microsoft.com/office/officeart/2008/layout/PictureAccentBlocks"/>
    <dgm:cxn modelId="{999BA72C-9F30-4744-9E85-0BD8BEC9C2F7}" srcId="{78EB7CF2-F242-44FC-822E-4CE7511A1713}" destId="{C2C9ABC5-EF02-4BD5-BAAA-CF84B81F6619}" srcOrd="2" destOrd="0" parTransId="{09827A82-153E-4DCA-A10A-74CD557B3A2D}" sibTransId="{08FC73CA-EFC4-4E02-A694-C03917E48B79}"/>
    <dgm:cxn modelId="{004AEA31-67FA-4145-B9E8-5B311E759C71}" type="presOf" srcId="{78EB7CF2-F242-44FC-822E-4CE7511A1713}" destId="{194A4C18-6366-4EF9-B276-1E8449E28020}" srcOrd="0" destOrd="0" presId="urn:microsoft.com/office/officeart/2008/layout/PictureAccentBlocks"/>
    <dgm:cxn modelId="{FD012775-C4D0-48A2-85DB-77FD4DC20375}" srcId="{78EB7CF2-F242-44FC-822E-4CE7511A1713}" destId="{6DF3356A-C7A7-4438-BFF8-4393B8957114}" srcOrd="0" destOrd="0" parTransId="{7457E406-4964-4F2D-9F8B-9611DC27CCD8}" sibTransId="{8603D0A9-F47B-4224-BD15-13A261FBAFE4}"/>
    <dgm:cxn modelId="{C853E2A5-E009-4C2D-A07A-8D027D02C3E2}" srcId="{78EB7CF2-F242-44FC-822E-4CE7511A1713}" destId="{199051BB-DD52-44BF-9ED8-4D1636ABE0F3}" srcOrd="1" destOrd="0" parTransId="{E6DC886F-EB0C-44BC-9566-BC4BE23B910E}" sibTransId="{931B4793-8765-40D8-A472-DEC0646FB0E5}"/>
    <dgm:cxn modelId="{32649ED7-9205-41C6-A53B-D9509C12BCB1}" type="presOf" srcId="{6DF3356A-C7A7-4438-BFF8-4393B8957114}" destId="{0D549199-0832-4674-94F9-3490380F5937}" srcOrd="0" destOrd="0" presId="urn:microsoft.com/office/officeart/2008/layout/PictureAccentBlocks"/>
    <dgm:cxn modelId="{344CFA05-CB56-447F-9D98-D0ED4F30D533}" type="presParOf" srcId="{194A4C18-6366-4EF9-B276-1E8449E28020}" destId="{C70C7EA2-A6E7-49F1-AB6D-8A1B19244CA8}" srcOrd="0" destOrd="0" presId="urn:microsoft.com/office/officeart/2008/layout/PictureAccentBlocks"/>
    <dgm:cxn modelId="{E12FA629-F787-406D-A48C-67EAE20E80A8}" type="presParOf" srcId="{C70C7EA2-A6E7-49F1-AB6D-8A1B19244CA8}" destId="{A33187E6-2AED-4779-A660-4008787A7B05}" srcOrd="0" destOrd="0" presId="urn:microsoft.com/office/officeart/2008/layout/PictureAccentBlocks"/>
    <dgm:cxn modelId="{C71907AB-78FB-47E2-9225-61515EFA3FC9}" type="presParOf" srcId="{C70C7EA2-A6E7-49F1-AB6D-8A1B19244CA8}" destId="{0D549199-0832-4674-94F9-3490380F5937}" srcOrd="1" destOrd="0" presId="urn:microsoft.com/office/officeart/2008/layout/PictureAccentBlocks"/>
    <dgm:cxn modelId="{EC5C68DB-E04C-40CE-AC8D-C83DA4A8391F}" type="presParOf" srcId="{194A4C18-6366-4EF9-B276-1E8449E28020}" destId="{981C4D49-F397-4D44-A71A-10EC025C86B1}" srcOrd="1" destOrd="0" presId="urn:microsoft.com/office/officeart/2008/layout/PictureAccentBlocks"/>
    <dgm:cxn modelId="{CBAE8545-1DBA-402E-AFCA-792923E5D94E}" type="presParOf" srcId="{194A4C18-6366-4EF9-B276-1E8449E28020}" destId="{E4C210CA-2738-42EF-9EAA-94DC39F5F1B7}" srcOrd="2" destOrd="0" presId="urn:microsoft.com/office/officeart/2008/layout/PictureAccentBlocks"/>
    <dgm:cxn modelId="{CF3638A5-BF21-42DA-85F2-3A35F3D45DF3}" type="presParOf" srcId="{E4C210CA-2738-42EF-9EAA-94DC39F5F1B7}" destId="{1021245F-865A-4B54-94E5-180BEAC6090B}" srcOrd="0" destOrd="0" presId="urn:microsoft.com/office/officeart/2008/layout/PictureAccentBlocks"/>
    <dgm:cxn modelId="{CD0718E9-AE83-45FF-ABE7-8F4B03B67A4E}" type="presParOf" srcId="{E4C210CA-2738-42EF-9EAA-94DC39F5F1B7}" destId="{D6607239-1557-47D3-BD13-8DC5DCAF9301}" srcOrd="1" destOrd="0" presId="urn:microsoft.com/office/officeart/2008/layout/PictureAccentBlocks"/>
    <dgm:cxn modelId="{CFC1BA5C-5ADD-4A4F-9530-67CF321A0468}" type="presParOf" srcId="{194A4C18-6366-4EF9-B276-1E8449E28020}" destId="{21D7CAE9-DAE2-4E28-AD89-8E0B5EA4951A}" srcOrd="3" destOrd="0" presId="urn:microsoft.com/office/officeart/2008/layout/PictureAccentBlocks"/>
    <dgm:cxn modelId="{5A997BCA-BA04-41BB-B72B-173638A43216}" type="presParOf" srcId="{194A4C18-6366-4EF9-B276-1E8449E28020}" destId="{055D7171-E39B-4102-ADD6-03275424CDF8}" srcOrd="4" destOrd="0" presId="urn:microsoft.com/office/officeart/2008/layout/PictureAccentBlocks"/>
    <dgm:cxn modelId="{4C362644-0244-474B-8E58-DA948BC14B01}" type="presParOf" srcId="{055D7171-E39B-4102-ADD6-03275424CDF8}" destId="{2D30F8DE-96BA-43D4-A86A-ACC4D1AF2D17}" srcOrd="0" destOrd="0" presId="urn:microsoft.com/office/officeart/2008/layout/PictureAccentBlocks"/>
    <dgm:cxn modelId="{CB5A6BC2-63D6-4956-8A3F-F2AA0D1CA743}" type="presParOf" srcId="{055D7171-E39B-4102-ADD6-03275424CDF8}" destId="{F4A978B2-6E52-414A-9C8B-10F6F01889C9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FEE124-B264-4598-BB6B-FC82162CA0C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1#1" csCatId="colorful" phldr="0"/>
      <dgm:spPr/>
      <dgm:t>
        <a:bodyPr/>
        <a:lstStyle/>
        <a:p>
          <a:endParaRPr lang="ru-RU"/>
        </a:p>
      </dgm:t>
    </dgm:pt>
    <dgm:pt modelId="{BBC1FD49-94FB-4EB4-A452-5318EE84E925}">
      <dgm:prSet phldrT="[Текст]" phldr="1"/>
      <dgm:spPr/>
      <dgm:t>
        <a:bodyPr/>
        <a:lstStyle/>
        <a:p>
          <a:endParaRPr lang="ru-RU"/>
        </a:p>
      </dgm:t>
    </dgm:pt>
    <dgm:pt modelId="{2C7D0000-292B-4A6D-A5A5-A6F43162699A}" type="parTrans" cxnId="{B6FF6227-4DCE-40D5-8A57-41A56D7BC3A1}">
      <dgm:prSet/>
      <dgm:spPr/>
      <dgm:t>
        <a:bodyPr/>
        <a:lstStyle/>
        <a:p>
          <a:endParaRPr lang="ru-RU"/>
        </a:p>
      </dgm:t>
    </dgm:pt>
    <dgm:pt modelId="{FA95C98F-9D89-4185-B601-6E22CE4157FE}" type="sibTrans" cxnId="{B6FF6227-4DCE-40D5-8A57-41A56D7BC3A1}">
      <dgm:prSet/>
      <dgm:spPr/>
      <dgm:t>
        <a:bodyPr/>
        <a:lstStyle/>
        <a:p>
          <a:endParaRPr lang="ru-RU"/>
        </a:p>
      </dgm:t>
    </dgm:pt>
    <dgm:pt modelId="{6BC88AE2-C164-4A1F-BCCE-A8F20DEB3FB4}">
      <dgm:prSet phldrT="[Текст]" phldr="1"/>
      <dgm:spPr/>
      <dgm:t>
        <a:bodyPr/>
        <a:lstStyle/>
        <a:p>
          <a:endParaRPr lang="ru-RU"/>
        </a:p>
      </dgm:t>
    </dgm:pt>
    <dgm:pt modelId="{30680935-2EC1-444E-8EC4-1C4626BAE06B}" type="parTrans" cxnId="{1ECC14D8-F8BB-418C-82B8-4A9C1695E7FA}">
      <dgm:prSet/>
      <dgm:spPr/>
      <dgm:t>
        <a:bodyPr/>
        <a:lstStyle/>
        <a:p>
          <a:endParaRPr lang="ru-RU"/>
        </a:p>
      </dgm:t>
    </dgm:pt>
    <dgm:pt modelId="{54A925B6-A814-47FD-8233-3299D8FCFBA6}" type="sibTrans" cxnId="{1ECC14D8-F8BB-418C-82B8-4A9C1695E7FA}">
      <dgm:prSet/>
      <dgm:spPr/>
      <dgm:t>
        <a:bodyPr/>
        <a:lstStyle/>
        <a:p>
          <a:endParaRPr lang="ru-RU"/>
        </a:p>
      </dgm:t>
    </dgm:pt>
    <dgm:pt modelId="{09AD4284-DD16-4D35-A611-E531C2931A97}">
      <dgm:prSet phldrT="[Текст]" phldr="1"/>
      <dgm:spPr/>
      <dgm:t>
        <a:bodyPr/>
        <a:lstStyle/>
        <a:p>
          <a:endParaRPr lang="ru-RU"/>
        </a:p>
      </dgm:t>
    </dgm:pt>
    <dgm:pt modelId="{9F1823AA-420C-4CAD-99EF-CE8720C1EC9C}" type="parTrans" cxnId="{16EE98C7-9774-4C78-AADC-829C525DF13C}">
      <dgm:prSet/>
      <dgm:spPr/>
      <dgm:t>
        <a:bodyPr/>
        <a:lstStyle/>
        <a:p>
          <a:endParaRPr lang="ru-RU"/>
        </a:p>
      </dgm:t>
    </dgm:pt>
    <dgm:pt modelId="{15ED1B88-94CB-453B-81D9-1887D1467BF3}" type="sibTrans" cxnId="{16EE98C7-9774-4C78-AADC-829C525DF13C}">
      <dgm:prSet/>
      <dgm:spPr/>
      <dgm:t>
        <a:bodyPr/>
        <a:lstStyle/>
        <a:p>
          <a:endParaRPr lang="ru-RU"/>
        </a:p>
      </dgm:t>
    </dgm:pt>
    <dgm:pt modelId="{7CA5A890-47E9-4969-9F4F-34FEAD531EF0}">
      <dgm:prSet phldrT="[Текст]" phldr="1"/>
      <dgm:spPr/>
      <dgm:t>
        <a:bodyPr/>
        <a:lstStyle/>
        <a:p>
          <a:endParaRPr lang="ru-RU"/>
        </a:p>
      </dgm:t>
    </dgm:pt>
    <dgm:pt modelId="{F6B24E22-19D6-4676-B6A3-574A284919D0}" type="parTrans" cxnId="{3CD43D86-1EDE-4369-954B-6D7119B23AE8}">
      <dgm:prSet/>
      <dgm:spPr/>
      <dgm:t>
        <a:bodyPr/>
        <a:lstStyle/>
        <a:p>
          <a:endParaRPr lang="ru-RU"/>
        </a:p>
      </dgm:t>
    </dgm:pt>
    <dgm:pt modelId="{B68CD703-F6E8-484D-A5C5-0569B3507BA8}" type="sibTrans" cxnId="{3CD43D86-1EDE-4369-954B-6D7119B23AE8}">
      <dgm:prSet/>
      <dgm:spPr/>
      <dgm:t>
        <a:bodyPr/>
        <a:lstStyle/>
        <a:p>
          <a:endParaRPr lang="ru-RU"/>
        </a:p>
      </dgm:t>
    </dgm:pt>
    <dgm:pt modelId="{AD618345-B44D-4C4B-A5B1-29079903B1C1}">
      <dgm:prSet phldrT="[Текст]" phldr="1"/>
      <dgm:spPr/>
      <dgm:t>
        <a:bodyPr/>
        <a:lstStyle/>
        <a:p>
          <a:endParaRPr lang="ru-RU"/>
        </a:p>
      </dgm:t>
    </dgm:pt>
    <dgm:pt modelId="{DDE4C9C5-8729-4C74-91B1-0C085009BA82}" type="parTrans" cxnId="{53881A9E-E225-48BC-88BA-639D72C888AD}">
      <dgm:prSet/>
      <dgm:spPr/>
      <dgm:t>
        <a:bodyPr/>
        <a:lstStyle/>
        <a:p>
          <a:endParaRPr lang="ru-RU"/>
        </a:p>
      </dgm:t>
    </dgm:pt>
    <dgm:pt modelId="{2B458B64-B9A0-4C1B-AED5-26BBD0524AA7}" type="sibTrans" cxnId="{53881A9E-E225-48BC-88BA-639D72C888AD}">
      <dgm:prSet/>
      <dgm:spPr/>
      <dgm:t>
        <a:bodyPr/>
        <a:lstStyle/>
        <a:p>
          <a:endParaRPr lang="ru-RU"/>
        </a:p>
      </dgm:t>
    </dgm:pt>
    <dgm:pt modelId="{C8947E92-0A66-4985-A841-A72CDC065490}">
      <dgm:prSet phldrT="[Текст]" phldr="1"/>
      <dgm:spPr/>
      <dgm:t>
        <a:bodyPr/>
        <a:lstStyle/>
        <a:p>
          <a:endParaRPr lang="ru-RU"/>
        </a:p>
      </dgm:t>
    </dgm:pt>
    <dgm:pt modelId="{BF9D1B18-9599-435F-BD86-518D71F7CB07}" type="parTrans" cxnId="{D488AEC1-FC03-4EC3-8BE9-2C529DCE7BC7}">
      <dgm:prSet/>
      <dgm:spPr/>
      <dgm:t>
        <a:bodyPr/>
        <a:lstStyle/>
        <a:p>
          <a:endParaRPr lang="ru-RU"/>
        </a:p>
      </dgm:t>
    </dgm:pt>
    <dgm:pt modelId="{EC69E536-465F-4364-B44A-8F4F2F6C0688}" type="sibTrans" cxnId="{D488AEC1-FC03-4EC3-8BE9-2C529DCE7BC7}">
      <dgm:prSet/>
      <dgm:spPr/>
      <dgm:t>
        <a:bodyPr/>
        <a:lstStyle/>
        <a:p>
          <a:endParaRPr lang="ru-RU"/>
        </a:p>
      </dgm:t>
    </dgm:pt>
    <dgm:pt modelId="{A5F51DF4-4922-49DE-9EBD-322B5B447BFE}" type="pres">
      <dgm:prSet presAssocID="{59FEE124-B264-4598-BB6B-FC82162CA0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05CA0B-AD81-41FB-B8CA-A29A7A21B0A6}" type="pres">
      <dgm:prSet presAssocID="{BBC1FD49-94FB-4EB4-A452-5318EE84E925}" presName="hierRoot1" presStyleCnt="0"/>
      <dgm:spPr/>
    </dgm:pt>
    <dgm:pt modelId="{9FFFD767-B3F6-487F-996F-613A03AD3351}" type="pres">
      <dgm:prSet presAssocID="{BBC1FD49-94FB-4EB4-A452-5318EE84E925}" presName="composite" presStyleCnt="0"/>
      <dgm:spPr/>
    </dgm:pt>
    <dgm:pt modelId="{CAD40C0D-3499-482E-87AA-604AD8BD2B57}" type="pres">
      <dgm:prSet presAssocID="{BBC1FD49-94FB-4EB4-A452-5318EE84E925}" presName="image" presStyleLbl="node0" presStyleIdx="0" presStyleCnt="1"/>
      <dgm:spPr/>
    </dgm:pt>
    <dgm:pt modelId="{507F19FB-3AA8-43DA-ACB6-0AF5AA8D8A4E}" type="pres">
      <dgm:prSet presAssocID="{BBC1FD49-94FB-4EB4-A452-5318EE84E925}" presName="text" presStyleLbl="revTx" presStyleIdx="0" presStyleCnt="6">
        <dgm:presLayoutVars>
          <dgm:chPref val="3"/>
        </dgm:presLayoutVars>
      </dgm:prSet>
      <dgm:spPr/>
    </dgm:pt>
    <dgm:pt modelId="{29C4A137-0D7F-4909-BD33-1F9C28D296E5}" type="pres">
      <dgm:prSet presAssocID="{BBC1FD49-94FB-4EB4-A452-5318EE84E925}" presName="hierChild2" presStyleCnt="0"/>
      <dgm:spPr/>
    </dgm:pt>
    <dgm:pt modelId="{883BAF58-BB03-47F6-AAAA-BE53A6879A97}" type="pres">
      <dgm:prSet presAssocID="{30680935-2EC1-444E-8EC4-1C4626BAE06B}" presName="Name10" presStyleLbl="parChTrans1D2" presStyleIdx="0" presStyleCnt="2"/>
      <dgm:spPr/>
    </dgm:pt>
    <dgm:pt modelId="{13078811-FA30-4770-B89F-7132CEB5E671}" type="pres">
      <dgm:prSet presAssocID="{6BC88AE2-C164-4A1F-BCCE-A8F20DEB3FB4}" presName="hierRoot2" presStyleCnt="0"/>
      <dgm:spPr/>
    </dgm:pt>
    <dgm:pt modelId="{20B85B9F-3014-4B90-88DB-65D563A6E6D2}" type="pres">
      <dgm:prSet presAssocID="{6BC88AE2-C164-4A1F-BCCE-A8F20DEB3FB4}" presName="composite2" presStyleCnt="0"/>
      <dgm:spPr/>
    </dgm:pt>
    <dgm:pt modelId="{6C1CACD3-1FE3-4E7D-8D4E-B8B8D48F15A7}" type="pres">
      <dgm:prSet presAssocID="{6BC88AE2-C164-4A1F-BCCE-A8F20DEB3FB4}" presName="image2" presStyleLbl="node2" presStyleIdx="0" presStyleCnt="2"/>
      <dgm:spPr/>
    </dgm:pt>
    <dgm:pt modelId="{DBD4C57E-E059-4D00-8D9E-D194048E5F22}" type="pres">
      <dgm:prSet presAssocID="{6BC88AE2-C164-4A1F-BCCE-A8F20DEB3FB4}" presName="text2" presStyleLbl="revTx" presStyleIdx="1" presStyleCnt="6">
        <dgm:presLayoutVars>
          <dgm:chPref val="3"/>
        </dgm:presLayoutVars>
      </dgm:prSet>
      <dgm:spPr/>
    </dgm:pt>
    <dgm:pt modelId="{40C29168-E63E-4599-B667-7D04DF84385F}" type="pres">
      <dgm:prSet presAssocID="{6BC88AE2-C164-4A1F-BCCE-A8F20DEB3FB4}" presName="hierChild3" presStyleCnt="0"/>
      <dgm:spPr/>
    </dgm:pt>
    <dgm:pt modelId="{9E5C77EC-9F12-4BA4-8227-9DFF619F70D9}" type="pres">
      <dgm:prSet presAssocID="{9F1823AA-420C-4CAD-99EF-CE8720C1EC9C}" presName="Name17" presStyleLbl="parChTrans1D3" presStyleIdx="0" presStyleCnt="3"/>
      <dgm:spPr/>
    </dgm:pt>
    <dgm:pt modelId="{EBC4E0E2-9755-4C6F-8AE5-365A349D4C83}" type="pres">
      <dgm:prSet presAssocID="{09AD4284-DD16-4D35-A611-E531C2931A97}" presName="hierRoot3" presStyleCnt="0"/>
      <dgm:spPr/>
    </dgm:pt>
    <dgm:pt modelId="{6BE6D14E-4E34-4A07-A665-48A21F0E3697}" type="pres">
      <dgm:prSet presAssocID="{09AD4284-DD16-4D35-A611-E531C2931A97}" presName="composite3" presStyleCnt="0"/>
      <dgm:spPr/>
    </dgm:pt>
    <dgm:pt modelId="{8D1BA07D-37D3-4D71-BA36-F8B8FC611A22}" type="pres">
      <dgm:prSet presAssocID="{09AD4284-DD16-4D35-A611-E531C2931A97}" presName="image3" presStyleLbl="node3" presStyleIdx="0" presStyleCnt="3"/>
      <dgm:spPr/>
    </dgm:pt>
    <dgm:pt modelId="{C660DA74-632A-4D14-BABF-1AE0A7A280E2}" type="pres">
      <dgm:prSet presAssocID="{09AD4284-DD16-4D35-A611-E531C2931A97}" presName="text3" presStyleLbl="revTx" presStyleIdx="2" presStyleCnt="6">
        <dgm:presLayoutVars>
          <dgm:chPref val="3"/>
        </dgm:presLayoutVars>
      </dgm:prSet>
      <dgm:spPr/>
    </dgm:pt>
    <dgm:pt modelId="{0866F099-53A9-4437-8B01-701F4A365A97}" type="pres">
      <dgm:prSet presAssocID="{09AD4284-DD16-4D35-A611-E531C2931A97}" presName="hierChild4" presStyleCnt="0"/>
      <dgm:spPr/>
    </dgm:pt>
    <dgm:pt modelId="{1C6AEEBA-4109-44AD-917A-8B97EDB3A8E5}" type="pres">
      <dgm:prSet presAssocID="{F6B24E22-19D6-4676-B6A3-574A284919D0}" presName="Name17" presStyleLbl="parChTrans1D3" presStyleIdx="1" presStyleCnt="3"/>
      <dgm:spPr/>
    </dgm:pt>
    <dgm:pt modelId="{9C322DFD-E381-4E0B-ADC6-8EF4F01F8E30}" type="pres">
      <dgm:prSet presAssocID="{7CA5A890-47E9-4969-9F4F-34FEAD531EF0}" presName="hierRoot3" presStyleCnt="0"/>
      <dgm:spPr/>
    </dgm:pt>
    <dgm:pt modelId="{79316592-9073-4BF1-91FC-45FE6F50CDAC}" type="pres">
      <dgm:prSet presAssocID="{7CA5A890-47E9-4969-9F4F-34FEAD531EF0}" presName="composite3" presStyleCnt="0"/>
      <dgm:spPr/>
    </dgm:pt>
    <dgm:pt modelId="{0AF19839-33D3-4E78-90CA-1BB30E9727A8}" type="pres">
      <dgm:prSet presAssocID="{7CA5A890-47E9-4969-9F4F-34FEAD531EF0}" presName="image3" presStyleLbl="node3" presStyleIdx="1" presStyleCnt="3"/>
      <dgm:spPr/>
    </dgm:pt>
    <dgm:pt modelId="{2AAA7E8C-3745-4DD5-BAFB-D1CD9AB55E99}" type="pres">
      <dgm:prSet presAssocID="{7CA5A890-47E9-4969-9F4F-34FEAD531EF0}" presName="text3" presStyleLbl="revTx" presStyleIdx="3" presStyleCnt="6">
        <dgm:presLayoutVars>
          <dgm:chPref val="3"/>
        </dgm:presLayoutVars>
      </dgm:prSet>
      <dgm:spPr/>
    </dgm:pt>
    <dgm:pt modelId="{6D6F491F-D39C-46F6-A6D3-04F4A07FC57F}" type="pres">
      <dgm:prSet presAssocID="{7CA5A890-47E9-4969-9F4F-34FEAD531EF0}" presName="hierChild4" presStyleCnt="0"/>
      <dgm:spPr/>
    </dgm:pt>
    <dgm:pt modelId="{DC973CBA-AE92-40ED-9AB5-E9309A5F3E1E}" type="pres">
      <dgm:prSet presAssocID="{DDE4C9C5-8729-4C74-91B1-0C085009BA82}" presName="Name10" presStyleLbl="parChTrans1D2" presStyleIdx="1" presStyleCnt="2"/>
      <dgm:spPr/>
    </dgm:pt>
    <dgm:pt modelId="{211BFD36-7CB1-4517-B2DB-F494EBB00FC1}" type="pres">
      <dgm:prSet presAssocID="{AD618345-B44D-4C4B-A5B1-29079903B1C1}" presName="hierRoot2" presStyleCnt="0"/>
      <dgm:spPr/>
    </dgm:pt>
    <dgm:pt modelId="{101F831B-3626-41BA-922E-39E89C532C98}" type="pres">
      <dgm:prSet presAssocID="{AD618345-B44D-4C4B-A5B1-29079903B1C1}" presName="composite2" presStyleCnt="0"/>
      <dgm:spPr/>
    </dgm:pt>
    <dgm:pt modelId="{96DC6DEC-32AA-444D-BF76-456C01AC3A0E}" type="pres">
      <dgm:prSet presAssocID="{AD618345-B44D-4C4B-A5B1-29079903B1C1}" presName="image2" presStyleLbl="node2" presStyleIdx="1" presStyleCnt="2"/>
      <dgm:spPr/>
    </dgm:pt>
    <dgm:pt modelId="{E1EC4263-F5C1-431B-9BEE-5A1320343305}" type="pres">
      <dgm:prSet presAssocID="{AD618345-B44D-4C4B-A5B1-29079903B1C1}" presName="text2" presStyleLbl="revTx" presStyleIdx="4" presStyleCnt="6">
        <dgm:presLayoutVars>
          <dgm:chPref val="3"/>
        </dgm:presLayoutVars>
      </dgm:prSet>
      <dgm:spPr/>
    </dgm:pt>
    <dgm:pt modelId="{DD76D0B7-BE8E-434B-9F5C-7C226420AA8B}" type="pres">
      <dgm:prSet presAssocID="{AD618345-B44D-4C4B-A5B1-29079903B1C1}" presName="hierChild3" presStyleCnt="0"/>
      <dgm:spPr/>
    </dgm:pt>
    <dgm:pt modelId="{D73D4F65-3D73-4F72-86EE-544258830049}" type="pres">
      <dgm:prSet presAssocID="{BF9D1B18-9599-435F-BD86-518D71F7CB07}" presName="Name17" presStyleLbl="parChTrans1D3" presStyleIdx="2" presStyleCnt="3"/>
      <dgm:spPr/>
    </dgm:pt>
    <dgm:pt modelId="{F4F030D2-0308-40F8-A69E-124DEDD7A712}" type="pres">
      <dgm:prSet presAssocID="{C8947E92-0A66-4985-A841-A72CDC065490}" presName="hierRoot3" presStyleCnt="0"/>
      <dgm:spPr/>
    </dgm:pt>
    <dgm:pt modelId="{C012679B-D8D7-43AF-9588-31ABFDD20AE4}" type="pres">
      <dgm:prSet presAssocID="{C8947E92-0A66-4985-A841-A72CDC065490}" presName="composite3" presStyleCnt="0"/>
      <dgm:spPr/>
    </dgm:pt>
    <dgm:pt modelId="{953ED332-ACBD-467F-808D-B32EEB872C94}" type="pres">
      <dgm:prSet presAssocID="{C8947E92-0A66-4985-A841-A72CDC065490}" presName="image3" presStyleLbl="node3" presStyleIdx="2" presStyleCnt="3"/>
      <dgm:spPr/>
    </dgm:pt>
    <dgm:pt modelId="{ECB3A8EC-B123-4DF6-AD84-42A9A7060E41}" type="pres">
      <dgm:prSet presAssocID="{C8947E92-0A66-4985-A841-A72CDC065490}" presName="text3" presStyleLbl="revTx" presStyleIdx="5" presStyleCnt="6">
        <dgm:presLayoutVars>
          <dgm:chPref val="3"/>
        </dgm:presLayoutVars>
      </dgm:prSet>
      <dgm:spPr/>
    </dgm:pt>
    <dgm:pt modelId="{5A7ED0C1-65CC-4885-B84F-04211B0D83B3}" type="pres">
      <dgm:prSet presAssocID="{C8947E92-0A66-4985-A841-A72CDC065490}" presName="hierChild4" presStyleCnt="0"/>
      <dgm:spPr/>
    </dgm:pt>
  </dgm:ptLst>
  <dgm:cxnLst>
    <dgm:cxn modelId="{B6FF6227-4DCE-40D5-8A57-41A56D7BC3A1}" srcId="{59FEE124-B264-4598-BB6B-FC82162CA0C1}" destId="{BBC1FD49-94FB-4EB4-A452-5318EE84E925}" srcOrd="0" destOrd="0" parTransId="{2C7D0000-292B-4A6D-A5A5-A6F43162699A}" sibTransId="{FA95C98F-9D89-4185-B601-6E22CE4157FE}"/>
    <dgm:cxn modelId="{A9F51A32-70A5-451F-B369-C11161CFDB68}" type="presOf" srcId="{59FEE124-B264-4598-BB6B-FC82162CA0C1}" destId="{A5F51DF4-4922-49DE-9EBD-322B5B447BFE}" srcOrd="0" destOrd="0" presId="urn:microsoft.com/office/officeart/2009/layout/CirclePictureHierarchy"/>
    <dgm:cxn modelId="{CBF01A41-66E3-4711-8516-A4A59A266AF8}" type="presOf" srcId="{7CA5A890-47E9-4969-9F4F-34FEAD531EF0}" destId="{2AAA7E8C-3745-4DD5-BAFB-D1CD9AB55E99}" srcOrd="0" destOrd="0" presId="urn:microsoft.com/office/officeart/2009/layout/CirclePictureHierarchy"/>
    <dgm:cxn modelId="{1020DE44-4EF7-4320-A013-48F5F3F63771}" type="presOf" srcId="{BBC1FD49-94FB-4EB4-A452-5318EE84E925}" destId="{507F19FB-3AA8-43DA-ACB6-0AF5AA8D8A4E}" srcOrd="0" destOrd="0" presId="urn:microsoft.com/office/officeart/2009/layout/CirclePictureHierarchy"/>
    <dgm:cxn modelId="{985AD257-8172-4CB8-81CB-570FD777F989}" type="presOf" srcId="{BF9D1B18-9599-435F-BD86-518D71F7CB07}" destId="{D73D4F65-3D73-4F72-86EE-544258830049}" srcOrd="0" destOrd="0" presId="urn:microsoft.com/office/officeart/2009/layout/CirclePictureHierarchy"/>
    <dgm:cxn modelId="{61F06E83-2447-470D-9ED7-1F1306DCE063}" type="presOf" srcId="{AD618345-B44D-4C4B-A5B1-29079903B1C1}" destId="{E1EC4263-F5C1-431B-9BEE-5A1320343305}" srcOrd="0" destOrd="0" presId="urn:microsoft.com/office/officeart/2009/layout/CirclePictureHierarchy"/>
    <dgm:cxn modelId="{3CD43D86-1EDE-4369-954B-6D7119B23AE8}" srcId="{6BC88AE2-C164-4A1F-BCCE-A8F20DEB3FB4}" destId="{7CA5A890-47E9-4969-9F4F-34FEAD531EF0}" srcOrd="1" destOrd="0" parTransId="{F6B24E22-19D6-4676-B6A3-574A284919D0}" sibTransId="{B68CD703-F6E8-484D-A5C5-0569B3507BA8}"/>
    <dgm:cxn modelId="{BE59E28B-CD8D-4CEE-AC85-EB2F42CD9515}" type="presOf" srcId="{F6B24E22-19D6-4676-B6A3-574A284919D0}" destId="{1C6AEEBA-4109-44AD-917A-8B97EDB3A8E5}" srcOrd="0" destOrd="0" presId="urn:microsoft.com/office/officeart/2009/layout/CirclePictureHierarchy"/>
    <dgm:cxn modelId="{3CD6618C-D5CA-4F1B-B72B-9FEA227D9943}" type="presOf" srcId="{09AD4284-DD16-4D35-A611-E531C2931A97}" destId="{C660DA74-632A-4D14-BABF-1AE0A7A280E2}" srcOrd="0" destOrd="0" presId="urn:microsoft.com/office/officeart/2009/layout/CirclePictureHierarchy"/>
    <dgm:cxn modelId="{9E98AE94-037B-4A45-93D9-C5FF6C7FE4C5}" type="presOf" srcId="{30680935-2EC1-444E-8EC4-1C4626BAE06B}" destId="{883BAF58-BB03-47F6-AAAA-BE53A6879A97}" srcOrd="0" destOrd="0" presId="urn:microsoft.com/office/officeart/2009/layout/CirclePictureHierarchy"/>
    <dgm:cxn modelId="{53881A9E-E225-48BC-88BA-639D72C888AD}" srcId="{BBC1FD49-94FB-4EB4-A452-5318EE84E925}" destId="{AD618345-B44D-4C4B-A5B1-29079903B1C1}" srcOrd="1" destOrd="0" parTransId="{DDE4C9C5-8729-4C74-91B1-0C085009BA82}" sibTransId="{2B458B64-B9A0-4C1B-AED5-26BBD0524AA7}"/>
    <dgm:cxn modelId="{ADA7BAB2-93A1-496F-AD6B-BC624283C9F4}" type="presOf" srcId="{DDE4C9C5-8729-4C74-91B1-0C085009BA82}" destId="{DC973CBA-AE92-40ED-9AB5-E9309A5F3E1E}" srcOrd="0" destOrd="0" presId="urn:microsoft.com/office/officeart/2009/layout/CirclePictureHierarchy"/>
    <dgm:cxn modelId="{D488AEC1-FC03-4EC3-8BE9-2C529DCE7BC7}" srcId="{AD618345-B44D-4C4B-A5B1-29079903B1C1}" destId="{C8947E92-0A66-4985-A841-A72CDC065490}" srcOrd="0" destOrd="0" parTransId="{BF9D1B18-9599-435F-BD86-518D71F7CB07}" sibTransId="{EC69E536-465F-4364-B44A-8F4F2F6C0688}"/>
    <dgm:cxn modelId="{16EE98C7-9774-4C78-AADC-829C525DF13C}" srcId="{6BC88AE2-C164-4A1F-BCCE-A8F20DEB3FB4}" destId="{09AD4284-DD16-4D35-A611-E531C2931A97}" srcOrd="0" destOrd="0" parTransId="{9F1823AA-420C-4CAD-99EF-CE8720C1EC9C}" sibTransId="{15ED1B88-94CB-453B-81D9-1887D1467BF3}"/>
    <dgm:cxn modelId="{1ECC14D8-F8BB-418C-82B8-4A9C1695E7FA}" srcId="{BBC1FD49-94FB-4EB4-A452-5318EE84E925}" destId="{6BC88AE2-C164-4A1F-BCCE-A8F20DEB3FB4}" srcOrd="0" destOrd="0" parTransId="{30680935-2EC1-444E-8EC4-1C4626BAE06B}" sibTransId="{54A925B6-A814-47FD-8233-3299D8FCFBA6}"/>
    <dgm:cxn modelId="{81035EE6-BD5F-4A7B-B159-2DA57ED17F6F}" type="presOf" srcId="{6BC88AE2-C164-4A1F-BCCE-A8F20DEB3FB4}" destId="{DBD4C57E-E059-4D00-8D9E-D194048E5F22}" srcOrd="0" destOrd="0" presId="urn:microsoft.com/office/officeart/2009/layout/CirclePictureHierarchy"/>
    <dgm:cxn modelId="{767055EA-6664-40E0-BF93-7BE6B64F51CF}" type="presOf" srcId="{9F1823AA-420C-4CAD-99EF-CE8720C1EC9C}" destId="{9E5C77EC-9F12-4BA4-8227-9DFF619F70D9}" srcOrd="0" destOrd="0" presId="urn:microsoft.com/office/officeart/2009/layout/CirclePictureHierarchy"/>
    <dgm:cxn modelId="{DFC4C7F7-11BD-4524-B23A-BA188989F7AE}" type="presOf" srcId="{C8947E92-0A66-4985-A841-A72CDC065490}" destId="{ECB3A8EC-B123-4DF6-AD84-42A9A7060E41}" srcOrd="0" destOrd="0" presId="urn:microsoft.com/office/officeart/2009/layout/CirclePictureHierarchy"/>
    <dgm:cxn modelId="{BF050503-463C-421D-88E9-E90C945B00DB}" type="presParOf" srcId="{A5F51DF4-4922-49DE-9EBD-322B5B447BFE}" destId="{4305CA0B-AD81-41FB-B8CA-A29A7A21B0A6}" srcOrd="0" destOrd="0" presId="urn:microsoft.com/office/officeart/2009/layout/CirclePictureHierarchy"/>
    <dgm:cxn modelId="{D5120AC5-5E9C-4F35-9C44-D4F626EF6BEA}" type="presParOf" srcId="{4305CA0B-AD81-41FB-B8CA-A29A7A21B0A6}" destId="{9FFFD767-B3F6-487F-996F-613A03AD3351}" srcOrd="0" destOrd="0" presId="urn:microsoft.com/office/officeart/2009/layout/CirclePictureHierarchy"/>
    <dgm:cxn modelId="{49B89C69-6BA2-4FD7-A73D-19DBE276E3D3}" type="presParOf" srcId="{9FFFD767-B3F6-487F-996F-613A03AD3351}" destId="{CAD40C0D-3499-482E-87AA-604AD8BD2B57}" srcOrd="0" destOrd="0" presId="urn:microsoft.com/office/officeart/2009/layout/CirclePictureHierarchy"/>
    <dgm:cxn modelId="{BB4BCA4F-2691-40B5-BEDF-4F2212CBC75E}" type="presParOf" srcId="{9FFFD767-B3F6-487F-996F-613A03AD3351}" destId="{507F19FB-3AA8-43DA-ACB6-0AF5AA8D8A4E}" srcOrd="1" destOrd="0" presId="urn:microsoft.com/office/officeart/2009/layout/CirclePictureHierarchy"/>
    <dgm:cxn modelId="{930A90E6-AEF8-45A0-ADEF-E50C1EC4CC3E}" type="presParOf" srcId="{4305CA0B-AD81-41FB-B8CA-A29A7A21B0A6}" destId="{29C4A137-0D7F-4909-BD33-1F9C28D296E5}" srcOrd="1" destOrd="0" presId="urn:microsoft.com/office/officeart/2009/layout/CirclePictureHierarchy"/>
    <dgm:cxn modelId="{FF0879C9-3D76-461E-8E4A-762BC52DEDEA}" type="presParOf" srcId="{29C4A137-0D7F-4909-BD33-1F9C28D296E5}" destId="{883BAF58-BB03-47F6-AAAA-BE53A6879A97}" srcOrd="0" destOrd="0" presId="urn:microsoft.com/office/officeart/2009/layout/CirclePictureHierarchy"/>
    <dgm:cxn modelId="{96616459-F227-4621-A2D4-1FC6AA920CCC}" type="presParOf" srcId="{29C4A137-0D7F-4909-BD33-1F9C28D296E5}" destId="{13078811-FA30-4770-B89F-7132CEB5E671}" srcOrd="1" destOrd="0" presId="urn:microsoft.com/office/officeart/2009/layout/CirclePictureHierarchy"/>
    <dgm:cxn modelId="{D0FEAFCC-D0D5-4026-B8B7-29C174AD9792}" type="presParOf" srcId="{13078811-FA30-4770-B89F-7132CEB5E671}" destId="{20B85B9F-3014-4B90-88DB-65D563A6E6D2}" srcOrd="0" destOrd="0" presId="urn:microsoft.com/office/officeart/2009/layout/CirclePictureHierarchy"/>
    <dgm:cxn modelId="{55FB768B-CABE-4604-9361-CC75F41FC731}" type="presParOf" srcId="{20B85B9F-3014-4B90-88DB-65D563A6E6D2}" destId="{6C1CACD3-1FE3-4E7D-8D4E-B8B8D48F15A7}" srcOrd="0" destOrd="0" presId="urn:microsoft.com/office/officeart/2009/layout/CirclePictureHierarchy"/>
    <dgm:cxn modelId="{4E04156E-CC4B-4DBA-98D4-EFDFBF658341}" type="presParOf" srcId="{20B85B9F-3014-4B90-88DB-65D563A6E6D2}" destId="{DBD4C57E-E059-4D00-8D9E-D194048E5F22}" srcOrd="1" destOrd="0" presId="urn:microsoft.com/office/officeart/2009/layout/CirclePictureHierarchy"/>
    <dgm:cxn modelId="{63301F3D-7515-4743-982F-221CFEEB6246}" type="presParOf" srcId="{13078811-FA30-4770-B89F-7132CEB5E671}" destId="{40C29168-E63E-4599-B667-7D04DF84385F}" srcOrd="1" destOrd="0" presId="urn:microsoft.com/office/officeart/2009/layout/CirclePictureHierarchy"/>
    <dgm:cxn modelId="{901ED886-063C-4A72-9A2E-826F8CB3F439}" type="presParOf" srcId="{40C29168-E63E-4599-B667-7D04DF84385F}" destId="{9E5C77EC-9F12-4BA4-8227-9DFF619F70D9}" srcOrd="0" destOrd="0" presId="urn:microsoft.com/office/officeart/2009/layout/CirclePictureHierarchy"/>
    <dgm:cxn modelId="{D039AB26-EB52-4F44-A078-7AF4322CE1A4}" type="presParOf" srcId="{40C29168-E63E-4599-B667-7D04DF84385F}" destId="{EBC4E0E2-9755-4C6F-8AE5-365A349D4C83}" srcOrd="1" destOrd="0" presId="urn:microsoft.com/office/officeart/2009/layout/CirclePictureHierarchy"/>
    <dgm:cxn modelId="{906AF8D8-DFBA-4259-8AE8-0F65675067DD}" type="presParOf" srcId="{EBC4E0E2-9755-4C6F-8AE5-365A349D4C83}" destId="{6BE6D14E-4E34-4A07-A665-48A21F0E3697}" srcOrd="0" destOrd="0" presId="urn:microsoft.com/office/officeart/2009/layout/CirclePictureHierarchy"/>
    <dgm:cxn modelId="{DC167CD6-19D3-4332-839B-73A3DDFB3C1C}" type="presParOf" srcId="{6BE6D14E-4E34-4A07-A665-48A21F0E3697}" destId="{8D1BA07D-37D3-4D71-BA36-F8B8FC611A22}" srcOrd="0" destOrd="0" presId="urn:microsoft.com/office/officeart/2009/layout/CirclePictureHierarchy"/>
    <dgm:cxn modelId="{11683CCF-B949-45F6-B43C-FE0A201BC920}" type="presParOf" srcId="{6BE6D14E-4E34-4A07-A665-48A21F0E3697}" destId="{C660DA74-632A-4D14-BABF-1AE0A7A280E2}" srcOrd="1" destOrd="0" presId="urn:microsoft.com/office/officeart/2009/layout/CirclePictureHierarchy"/>
    <dgm:cxn modelId="{F3901937-5822-433C-96EC-DE10442D5679}" type="presParOf" srcId="{EBC4E0E2-9755-4C6F-8AE5-365A349D4C83}" destId="{0866F099-53A9-4437-8B01-701F4A365A97}" srcOrd="1" destOrd="0" presId="urn:microsoft.com/office/officeart/2009/layout/CirclePictureHierarchy"/>
    <dgm:cxn modelId="{ACF46044-F03C-4F4B-BD84-B561E3015DB1}" type="presParOf" srcId="{40C29168-E63E-4599-B667-7D04DF84385F}" destId="{1C6AEEBA-4109-44AD-917A-8B97EDB3A8E5}" srcOrd="2" destOrd="0" presId="urn:microsoft.com/office/officeart/2009/layout/CirclePictureHierarchy"/>
    <dgm:cxn modelId="{407B47CE-0D25-4E93-9E0F-8385C1F66D3C}" type="presParOf" srcId="{40C29168-E63E-4599-B667-7D04DF84385F}" destId="{9C322DFD-E381-4E0B-ADC6-8EF4F01F8E30}" srcOrd="3" destOrd="0" presId="urn:microsoft.com/office/officeart/2009/layout/CirclePictureHierarchy"/>
    <dgm:cxn modelId="{C4DC6679-2DD0-4245-BA22-E58E6B372E33}" type="presParOf" srcId="{9C322DFD-E381-4E0B-ADC6-8EF4F01F8E30}" destId="{79316592-9073-4BF1-91FC-45FE6F50CDAC}" srcOrd="0" destOrd="0" presId="urn:microsoft.com/office/officeart/2009/layout/CirclePictureHierarchy"/>
    <dgm:cxn modelId="{B48DA781-BF9B-4360-AE00-F0A68C5C7994}" type="presParOf" srcId="{79316592-9073-4BF1-91FC-45FE6F50CDAC}" destId="{0AF19839-33D3-4E78-90CA-1BB30E9727A8}" srcOrd="0" destOrd="0" presId="urn:microsoft.com/office/officeart/2009/layout/CirclePictureHierarchy"/>
    <dgm:cxn modelId="{AAE98559-C5C2-42B2-AD0E-1A7A7542070F}" type="presParOf" srcId="{79316592-9073-4BF1-91FC-45FE6F50CDAC}" destId="{2AAA7E8C-3745-4DD5-BAFB-D1CD9AB55E99}" srcOrd="1" destOrd="0" presId="urn:microsoft.com/office/officeart/2009/layout/CirclePictureHierarchy"/>
    <dgm:cxn modelId="{7309A326-3839-457D-98A7-EDACC85427A3}" type="presParOf" srcId="{9C322DFD-E381-4E0B-ADC6-8EF4F01F8E30}" destId="{6D6F491F-D39C-46F6-A6D3-04F4A07FC57F}" srcOrd="1" destOrd="0" presId="urn:microsoft.com/office/officeart/2009/layout/CirclePictureHierarchy"/>
    <dgm:cxn modelId="{102DCCF8-8B44-4B7C-80B5-AAA6BDA44F88}" type="presParOf" srcId="{29C4A137-0D7F-4909-BD33-1F9C28D296E5}" destId="{DC973CBA-AE92-40ED-9AB5-E9309A5F3E1E}" srcOrd="2" destOrd="0" presId="urn:microsoft.com/office/officeart/2009/layout/CirclePictureHierarchy"/>
    <dgm:cxn modelId="{F13F1E2A-882B-4997-9DA6-34AB5FB12FB5}" type="presParOf" srcId="{29C4A137-0D7F-4909-BD33-1F9C28D296E5}" destId="{211BFD36-7CB1-4517-B2DB-F494EBB00FC1}" srcOrd="3" destOrd="0" presId="urn:microsoft.com/office/officeart/2009/layout/CirclePictureHierarchy"/>
    <dgm:cxn modelId="{2E72F053-9917-4FA5-BEB8-122BFA9A5957}" type="presParOf" srcId="{211BFD36-7CB1-4517-B2DB-F494EBB00FC1}" destId="{101F831B-3626-41BA-922E-39E89C532C98}" srcOrd="0" destOrd="0" presId="urn:microsoft.com/office/officeart/2009/layout/CirclePictureHierarchy"/>
    <dgm:cxn modelId="{9A6E8467-6872-43EE-A747-D2B1866628FB}" type="presParOf" srcId="{101F831B-3626-41BA-922E-39E89C532C98}" destId="{96DC6DEC-32AA-444D-BF76-456C01AC3A0E}" srcOrd="0" destOrd="0" presId="urn:microsoft.com/office/officeart/2009/layout/CirclePictureHierarchy"/>
    <dgm:cxn modelId="{F564281B-7AB9-4C2E-A5C6-57554586E2B9}" type="presParOf" srcId="{101F831B-3626-41BA-922E-39E89C532C98}" destId="{E1EC4263-F5C1-431B-9BEE-5A1320343305}" srcOrd="1" destOrd="0" presId="urn:microsoft.com/office/officeart/2009/layout/CirclePictureHierarchy"/>
    <dgm:cxn modelId="{C3CA92E3-84F5-4C6C-B3BE-92AD84A6B600}" type="presParOf" srcId="{211BFD36-7CB1-4517-B2DB-F494EBB00FC1}" destId="{DD76D0B7-BE8E-434B-9F5C-7C226420AA8B}" srcOrd="1" destOrd="0" presId="urn:microsoft.com/office/officeart/2009/layout/CirclePictureHierarchy"/>
    <dgm:cxn modelId="{0208743E-69FF-444A-9041-8B557BF054DA}" type="presParOf" srcId="{DD76D0B7-BE8E-434B-9F5C-7C226420AA8B}" destId="{D73D4F65-3D73-4F72-86EE-544258830049}" srcOrd="0" destOrd="0" presId="urn:microsoft.com/office/officeart/2009/layout/CirclePictureHierarchy"/>
    <dgm:cxn modelId="{F1F2A664-34F3-4DAB-8551-75257506DF15}" type="presParOf" srcId="{DD76D0B7-BE8E-434B-9F5C-7C226420AA8B}" destId="{F4F030D2-0308-40F8-A69E-124DEDD7A712}" srcOrd="1" destOrd="0" presId="urn:microsoft.com/office/officeart/2009/layout/CirclePictureHierarchy"/>
    <dgm:cxn modelId="{F4366B33-3E10-47EC-96C7-DA6166722EBE}" type="presParOf" srcId="{F4F030D2-0308-40F8-A69E-124DEDD7A712}" destId="{C012679B-D8D7-43AF-9588-31ABFDD20AE4}" srcOrd="0" destOrd="0" presId="urn:microsoft.com/office/officeart/2009/layout/CirclePictureHierarchy"/>
    <dgm:cxn modelId="{9CB4A7A9-18B1-4506-8EF5-73804DEC1619}" type="presParOf" srcId="{C012679B-D8D7-43AF-9588-31ABFDD20AE4}" destId="{953ED332-ACBD-467F-808D-B32EEB872C94}" srcOrd="0" destOrd="0" presId="urn:microsoft.com/office/officeart/2009/layout/CirclePictureHierarchy"/>
    <dgm:cxn modelId="{8E0A746F-96B3-4E63-9293-B2DB49243392}" type="presParOf" srcId="{C012679B-D8D7-43AF-9588-31ABFDD20AE4}" destId="{ECB3A8EC-B123-4DF6-AD84-42A9A7060E41}" srcOrd="1" destOrd="0" presId="urn:microsoft.com/office/officeart/2009/layout/CirclePictureHierarchy"/>
    <dgm:cxn modelId="{1FF54CAB-352A-4994-8458-CF813998C273}" type="presParOf" srcId="{F4F030D2-0308-40F8-A69E-124DEDD7A712}" destId="{5A7ED0C1-65CC-4885-B84F-04211B0D83B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5B767-687F-4C7D-9CA6-E5778854E874}">
      <dsp:nvSpPr>
        <dsp:cNvPr id="0" name=""/>
        <dsp:cNvSpPr/>
      </dsp:nvSpPr>
      <dsp:spPr>
        <a:xfrm>
          <a:off x="432046" y="788714"/>
          <a:ext cx="2411051" cy="178677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62465-0A39-4CB0-9F91-935E76D86D2C}">
      <dsp:nvSpPr>
        <dsp:cNvPr id="0" name=""/>
        <dsp:cNvSpPr/>
      </dsp:nvSpPr>
      <dsp:spPr>
        <a:xfrm>
          <a:off x="136059" y="2412463"/>
          <a:ext cx="2838464" cy="672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рентгеновские</a:t>
          </a:r>
        </a:p>
      </dsp:txBody>
      <dsp:txXfrm>
        <a:off x="136059" y="2412463"/>
        <a:ext cx="2838464" cy="672677"/>
      </dsp:txXfrm>
    </dsp:sp>
    <dsp:sp modelId="{6400F097-FFDF-4DAD-9546-3DDFA8EF71DB}">
      <dsp:nvSpPr>
        <dsp:cNvPr id="0" name=""/>
        <dsp:cNvSpPr/>
      </dsp:nvSpPr>
      <dsp:spPr>
        <a:xfrm>
          <a:off x="3384380" y="788717"/>
          <a:ext cx="2449163" cy="184128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E50BE-714C-45D2-AF77-16A03EA27ED5}">
      <dsp:nvSpPr>
        <dsp:cNvPr id="0" name=""/>
        <dsp:cNvSpPr/>
      </dsp:nvSpPr>
      <dsp:spPr>
        <a:xfrm>
          <a:off x="3024788" y="2443323"/>
          <a:ext cx="3166281" cy="672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эндоскопические</a:t>
          </a:r>
        </a:p>
      </dsp:txBody>
      <dsp:txXfrm>
        <a:off x="3024788" y="2443323"/>
        <a:ext cx="3166281" cy="672677"/>
      </dsp:txXfrm>
    </dsp:sp>
    <dsp:sp modelId="{1ADA75ED-A70A-44CA-A807-84EEE8FF869B}">
      <dsp:nvSpPr>
        <dsp:cNvPr id="0" name=""/>
        <dsp:cNvSpPr/>
      </dsp:nvSpPr>
      <dsp:spPr>
        <a:xfrm>
          <a:off x="6336705" y="788717"/>
          <a:ext cx="2372558" cy="184128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58291-CB22-4EEB-8CFB-4B997454D871}">
      <dsp:nvSpPr>
        <dsp:cNvPr id="0" name=""/>
        <dsp:cNvSpPr/>
      </dsp:nvSpPr>
      <dsp:spPr>
        <a:xfrm>
          <a:off x="6167557" y="2436025"/>
          <a:ext cx="2875126" cy="672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ультразвуковые</a:t>
          </a:r>
        </a:p>
      </dsp:txBody>
      <dsp:txXfrm>
        <a:off x="6167557" y="2436025"/>
        <a:ext cx="2875126" cy="672677"/>
      </dsp:txXfrm>
    </dsp:sp>
    <dsp:sp modelId="{822C68E1-4646-42B0-BFCF-6B5459BB454E}">
      <dsp:nvSpPr>
        <dsp:cNvPr id="0" name=""/>
        <dsp:cNvSpPr/>
      </dsp:nvSpPr>
      <dsp:spPr>
        <a:xfrm>
          <a:off x="2079547" y="3297316"/>
          <a:ext cx="1813147" cy="124925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1310-507B-4A25-96B0-0EEABC37D4D9}">
      <dsp:nvSpPr>
        <dsp:cNvPr id="0" name=""/>
        <dsp:cNvSpPr/>
      </dsp:nvSpPr>
      <dsp:spPr>
        <a:xfrm>
          <a:off x="1250195" y="4546575"/>
          <a:ext cx="3471851" cy="672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функциональные</a:t>
          </a:r>
        </a:p>
      </dsp:txBody>
      <dsp:txXfrm>
        <a:off x="1250195" y="4546575"/>
        <a:ext cx="3471851" cy="672677"/>
      </dsp:txXfrm>
    </dsp:sp>
    <dsp:sp modelId="{F81E53EB-5F8E-4D5B-90AA-8AB6FEC8C0B4}">
      <dsp:nvSpPr>
        <dsp:cNvPr id="0" name=""/>
        <dsp:cNvSpPr/>
      </dsp:nvSpPr>
      <dsp:spPr>
        <a:xfrm>
          <a:off x="5546307" y="3297316"/>
          <a:ext cx="1813147" cy="124925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A20E0-6CB4-4424-987E-4C07A933CD07}">
      <dsp:nvSpPr>
        <dsp:cNvPr id="0" name=""/>
        <dsp:cNvSpPr/>
      </dsp:nvSpPr>
      <dsp:spPr>
        <a:xfrm>
          <a:off x="4903437" y="4546575"/>
          <a:ext cx="3098887" cy="672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радиоизотопные</a:t>
          </a:r>
        </a:p>
      </dsp:txBody>
      <dsp:txXfrm>
        <a:off x="4903437" y="4546575"/>
        <a:ext cx="3098887" cy="672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06295-5781-4FA1-9A4A-A73FFC3FB6B4}">
      <dsp:nvSpPr>
        <dsp:cNvPr id="0" name=""/>
        <dsp:cNvSpPr/>
      </dsp:nvSpPr>
      <dsp:spPr>
        <a:xfrm>
          <a:off x="972386" y="0"/>
          <a:ext cx="2243681" cy="154589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931B-1A96-41AB-BAC4-2CE1287B1022}">
      <dsp:nvSpPr>
        <dsp:cNvPr id="0" name=""/>
        <dsp:cNvSpPr/>
      </dsp:nvSpPr>
      <dsp:spPr>
        <a:xfrm>
          <a:off x="394862" y="1584176"/>
          <a:ext cx="3493322" cy="83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рентгенография</a:t>
          </a:r>
        </a:p>
      </dsp:txBody>
      <dsp:txXfrm>
        <a:off x="394862" y="1584176"/>
        <a:ext cx="3493322" cy="832405"/>
      </dsp:txXfrm>
    </dsp:sp>
    <dsp:sp modelId="{E7013DF8-381F-401C-8C91-4FAD6DAD1A3E}">
      <dsp:nvSpPr>
        <dsp:cNvPr id="0" name=""/>
        <dsp:cNvSpPr/>
      </dsp:nvSpPr>
      <dsp:spPr>
        <a:xfrm>
          <a:off x="4841507" y="1712"/>
          <a:ext cx="2243681" cy="154589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5320D-52BC-4C7C-9E06-4C104CF5D061}">
      <dsp:nvSpPr>
        <dsp:cNvPr id="0" name=""/>
        <dsp:cNvSpPr/>
      </dsp:nvSpPr>
      <dsp:spPr>
        <a:xfrm>
          <a:off x="4500782" y="1584176"/>
          <a:ext cx="2904759" cy="83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рентгеноскопия</a:t>
          </a:r>
        </a:p>
      </dsp:txBody>
      <dsp:txXfrm>
        <a:off x="4500782" y="1584176"/>
        <a:ext cx="2904759" cy="832405"/>
      </dsp:txXfrm>
    </dsp:sp>
    <dsp:sp modelId="{9524150A-7151-4746-868E-73F8628842FC}">
      <dsp:nvSpPr>
        <dsp:cNvPr id="0" name=""/>
        <dsp:cNvSpPr/>
      </dsp:nvSpPr>
      <dsp:spPr>
        <a:xfrm>
          <a:off x="888786" y="2848488"/>
          <a:ext cx="2243681" cy="154589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FB1F6-B557-4C09-820B-FA223B50A842}">
      <dsp:nvSpPr>
        <dsp:cNvPr id="0" name=""/>
        <dsp:cNvSpPr/>
      </dsp:nvSpPr>
      <dsp:spPr>
        <a:xfrm>
          <a:off x="311128" y="4394384"/>
          <a:ext cx="3398998" cy="83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флюорография</a:t>
          </a:r>
        </a:p>
      </dsp:txBody>
      <dsp:txXfrm>
        <a:off x="311128" y="4394384"/>
        <a:ext cx="3398998" cy="832405"/>
      </dsp:txXfrm>
    </dsp:sp>
    <dsp:sp modelId="{886E3A0E-9D4F-4160-97CB-79C71A32CBF4}">
      <dsp:nvSpPr>
        <dsp:cNvPr id="0" name=""/>
        <dsp:cNvSpPr/>
      </dsp:nvSpPr>
      <dsp:spPr>
        <a:xfrm>
          <a:off x="3934589" y="2604383"/>
          <a:ext cx="3963194" cy="252231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61652-5D0B-483F-8B8A-2DB33CDC2341}">
      <dsp:nvSpPr>
        <dsp:cNvPr id="0" name=""/>
        <dsp:cNvSpPr/>
      </dsp:nvSpPr>
      <dsp:spPr>
        <a:xfrm>
          <a:off x="5194054" y="4320477"/>
          <a:ext cx="3014857" cy="83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компьютерная томография</a:t>
          </a:r>
        </a:p>
      </dsp:txBody>
      <dsp:txXfrm>
        <a:off x="5194054" y="4320477"/>
        <a:ext cx="3014857" cy="832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5EB63-9A3A-4EA8-8605-067E74DA11B8}">
      <dsp:nvSpPr>
        <dsp:cNvPr id="0" name=""/>
        <dsp:cNvSpPr/>
      </dsp:nvSpPr>
      <dsp:spPr>
        <a:xfrm>
          <a:off x="1760147" y="2243568"/>
          <a:ext cx="2566136" cy="24669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3BC8F-4DEB-495E-8430-F6F3F767AADA}">
      <dsp:nvSpPr>
        <dsp:cNvPr id="0" name=""/>
        <dsp:cNvSpPr/>
      </dsp:nvSpPr>
      <dsp:spPr>
        <a:xfrm rot="16200000">
          <a:off x="1084819" y="3293749"/>
          <a:ext cx="1933875" cy="38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1084819" y="3293749"/>
        <a:ext cx="1933875" cy="386775"/>
      </dsp:txXfrm>
    </dsp:sp>
    <dsp:sp modelId="{3ACDE1FA-7CF1-43B6-A7EF-4B54436E703F}">
      <dsp:nvSpPr>
        <dsp:cNvPr id="0" name=""/>
        <dsp:cNvSpPr/>
      </dsp:nvSpPr>
      <dsp:spPr>
        <a:xfrm>
          <a:off x="4802915" y="2586898"/>
          <a:ext cx="1933875" cy="19338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A2000-7B68-4C56-A8E9-9F4D251C5307}">
      <dsp:nvSpPr>
        <dsp:cNvPr id="0" name=""/>
        <dsp:cNvSpPr/>
      </dsp:nvSpPr>
      <dsp:spPr>
        <a:xfrm rot="16200000">
          <a:off x="3721879" y="3293749"/>
          <a:ext cx="1933875" cy="38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3721879" y="3293749"/>
        <a:ext cx="1933875" cy="386775"/>
      </dsp:txXfrm>
    </dsp:sp>
    <dsp:sp modelId="{B86BE6CA-B871-4BD7-A3C3-79D940BA33D3}">
      <dsp:nvSpPr>
        <dsp:cNvPr id="0" name=""/>
        <dsp:cNvSpPr/>
      </dsp:nvSpPr>
      <dsp:spPr>
        <a:xfrm>
          <a:off x="4860042" y="66160"/>
          <a:ext cx="1933875" cy="1933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A5816-981F-4202-B5A1-EB2C30D6ADD9}">
      <dsp:nvSpPr>
        <dsp:cNvPr id="0" name=""/>
        <dsp:cNvSpPr/>
      </dsp:nvSpPr>
      <dsp:spPr>
        <a:xfrm rot="16200000">
          <a:off x="3721879" y="831123"/>
          <a:ext cx="1933875" cy="38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3721879" y="831123"/>
        <a:ext cx="1933875" cy="386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5EB63-9A3A-4EA8-8605-067E74DA11B8}">
      <dsp:nvSpPr>
        <dsp:cNvPr id="0" name=""/>
        <dsp:cNvSpPr/>
      </dsp:nvSpPr>
      <dsp:spPr>
        <a:xfrm>
          <a:off x="1509482" y="2128491"/>
          <a:ext cx="2836686" cy="2655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3BC8F-4DEB-495E-8430-F6F3F767AADA}">
      <dsp:nvSpPr>
        <dsp:cNvPr id="0" name=""/>
        <dsp:cNvSpPr/>
      </dsp:nvSpPr>
      <dsp:spPr>
        <a:xfrm rot="16200000">
          <a:off x="877196" y="3440932"/>
          <a:ext cx="1996639" cy="39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877196" y="3440932"/>
        <a:ext cx="1996639" cy="399327"/>
      </dsp:txXfrm>
    </dsp:sp>
    <dsp:sp modelId="{3ACDE1FA-7CF1-43B6-A7EF-4B54436E703F}">
      <dsp:nvSpPr>
        <dsp:cNvPr id="0" name=""/>
        <dsp:cNvSpPr/>
      </dsp:nvSpPr>
      <dsp:spPr>
        <a:xfrm>
          <a:off x="4865192" y="2624446"/>
          <a:ext cx="1996639" cy="19966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A2000-7B68-4C56-A8E9-9F4D251C5307}">
      <dsp:nvSpPr>
        <dsp:cNvPr id="0" name=""/>
        <dsp:cNvSpPr/>
      </dsp:nvSpPr>
      <dsp:spPr>
        <a:xfrm rot="16200000">
          <a:off x="3693464" y="3440932"/>
          <a:ext cx="1996639" cy="39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3693464" y="3440932"/>
        <a:ext cx="1996639" cy="399327"/>
      </dsp:txXfrm>
    </dsp:sp>
    <dsp:sp modelId="{B86BE6CA-B871-4BD7-A3C3-79D940BA33D3}">
      <dsp:nvSpPr>
        <dsp:cNvPr id="0" name=""/>
        <dsp:cNvSpPr/>
      </dsp:nvSpPr>
      <dsp:spPr>
        <a:xfrm>
          <a:off x="4891448" y="45257"/>
          <a:ext cx="1996639" cy="19966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A5816-981F-4202-B5A1-EB2C30D6ADD9}">
      <dsp:nvSpPr>
        <dsp:cNvPr id="0" name=""/>
        <dsp:cNvSpPr/>
      </dsp:nvSpPr>
      <dsp:spPr>
        <a:xfrm rot="16200000">
          <a:off x="3693464" y="843913"/>
          <a:ext cx="1996639" cy="39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3693464" y="843913"/>
        <a:ext cx="1996639" cy="399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5EB63-9A3A-4EA8-8605-067E74DA11B8}">
      <dsp:nvSpPr>
        <dsp:cNvPr id="0" name=""/>
        <dsp:cNvSpPr/>
      </dsp:nvSpPr>
      <dsp:spPr>
        <a:xfrm>
          <a:off x="1104505" y="2520274"/>
          <a:ext cx="2478567" cy="2407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3BC8F-4DEB-495E-8430-F6F3F767AADA}">
      <dsp:nvSpPr>
        <dsp:cNvPr id="0" name=""/>
        <dsp:cNvSpPr/>
      </dsp:nvSpPr>
      <dsp:spPr>
        <a:xfrm rot="16200000">
          <a:off x="-422758" y="3510952"/>
          <a:ext cx="2217620" cy="44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-422758" y="3510952"/>
        <a:ext cx="2217620" cy="443524"/>
      </dsp:txXfrm>
    </dsp:sp>
    <dsp:sp modelId="{3ACDE1FA-7CF1-43B6-A7EF-4B54436E703F}">
      <dsp:nvSpPr>
        <dsp:cNvPr id="0" name=""/>
        <dsp:cNvSpPr/>
      </dsp:nvSpPr>
      <dsp:spPr>
        <a:xfrm>
          <a:off x="3696778" y="2592280"/>
          <a:ext cx="2217620" cy="22176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A2000-7B68-4C56-A8E9-9F4D251C5307}">
      <dsp:nvSpPr>
        <dsp:cNvPr id="0" name=""/>
        <dsp:cNvSpPr/>
      </dsp:nvSpPr>
      <dsp:spPr>
        <a:xfrm rot="16200000">
          <a:off x="2369133" y="3510952"/>
          <a:ext cx="2217620" cy="44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369133" y="3510952"/>
        <a:ext cx="2217620" cy="443524"/>
      </dsp:txXfrm>
    </dsp:sp>
    <dsp:sp modelId="{B86BE6CA-B871-4BD7-A3C3-79D940BA33D3}">
      <dsp:nvSpPr>
        <dsp:cNvPr id="0" name=""/>
        <dsp:cNvSpPr/>
      </dsp:nvSpPr>
      <dsp:spPr>
        <a:xfrm>
          <a:off x="3336747" y="144005"/>
          <a:ext cx="2574967" cy="22176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A5816-981F-4202-B5A1-EB2C30D6ADD9}">
      <dsp:nvSpPr>
        <dsp:cNvPr id="0" name=""/>
        <dsp:cNvSpPr/>
      </dsp:nvSpPr>
      <dsp:spPr>
        <a:xfrm rot="16200000">
          <a:off x="2369133" y="897530"/>
          <a:ext cx="2217620" cy="44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369133" y="897530"/>
        <a:ext cx="2217620" cy="443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187E6-2AED-4779-A660-4008787A7B05}">
      <dsp:nvSpPr>
        <dsp:cNvPr id="0" name=""/>
        <dsp:cNvSpPr/>
      </dsp:nvSpPr>
      <dsp:spPr>
        <a:xfrm>
          <a:off x="1534648" y="2620416"/>
          <a:ext cx="2915583" cy="22761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49199-0832-4674-94F9-3490380F5937}">
      <dsp:nvSpPr>
        <dsp:cNvPr id="0" name=""/>
        <dsp:cNvSpPr/>
      </dsp:nvSpPr>
      <dsp:spPr>
        <a:xfrm rot="16200000">
          <a:off x="-165141" y="3530867"/>
          <a:ext cx="2276127" cy="45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-165141" y="3530867"/>
        <a:ext cx="2276127" cy="455225"/>
      </dsp:txXfrm>
    </dsp:sp>
    <dsp:sp modelId="{1021245F-865A-4B54-94E5-180BEAC6090B}">
      <dsp:nvSpPr>
        <dsp:cNvPr id="0" name=""/>
        <dsp:cNvSpPr/>
      </dsp:nvSpPr>
      <dsp:spPr>
        <a:xfrm>
          <a:off x="4633103" y="3017782"/>
          <a:ext cx="1686428" cy="148139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07239-1557-47D3-BD13-8DC5DCAF9301}">
      <dsp:nvSpPr>
        <dsp:cNvPr id="0" name=""/>
        <dsp:cNvSpPr/>
      </dsp:nvSpPr>
      <dsp:spPr>
        <a:xfrm rot="16200000">
          <a:off x="2886243" y="3530867"/>
          <a:ext cx="2276127" cy="45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2886243" y="3530867"/>
        <a:ext cx="2276127" cy="455225"/>
      </dsp:txXfrm>
    </dsp:sp>
    <dsp:sp modelId="{2D30F8DE-96BA-43D4-A86A-ACC4D1AF2D17}">
      <dsp:nvSpPr>
        <dsp:cNvPr id="0" name=""/>
        <dsp:cNvSpPr/>
      </dsp:nvSpPr>
      <dsp:spPr>
        <a:xfrm>
          <a:off x="4251920" y="0"/>
          <a:ext cx="2276127" cy="22761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978B2-6E52-414A-9C8B-10F6F01889C9}">
      <dsp:nvSpPr>
        <dsp:cNvPr id="0" name=""/>
        <dsp:cNvSpPr/>
      </dsp:nvSpPr>
      <dsp:spPr>
        <a:xfrm rot="16200000">
          <a:off x="2886243" y="946096"/>
          <a:ext cx="2276127" cy="45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886243" y="946096"/>
        <a:ext cx="2276127" cy="455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D4F65-3D73-4F72-86EE-544258830049}">
      <dsp:nvSpPr>
        <dsp:cNvPr id="0" name=""/>
        <dsp:cNvSpPr/>
      </dsp:nvSpPr>
      <dsp:spPr>
        <a:xfrm>
          <a:off x="3374406" y="2021803"/>
          <a:ext cx="91440" cy="179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5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73CBA-AE92-40ED-9AB5-E9309A5F3E1E}">
      <dsp:nvSpPr>
        <dsp:cNvPr id="0" name=""/>
        <dsp:cNvSpPr/>
      </dsp:nvSpPr>
      <dsp:spPr>
        <a:xfrm>
          <a:off x="2244457" y="1272225"/>
          <a:ext cx="1175668" cy="179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0"/>
              </a:lnTo>
              <a:lnTo>
                <a:pt x="1175668" y="90490"/>
              </a:lnTo>
              <a:lnTo>
                <a:pt x="1175668" y="179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AEEBA-4109-44AD-917A-8B97EDB3A8E5}">
      <dsp:nvSpPr>
        <dsp:cNvPr id="0" name=""/>
        <dsp:cNvSpPr/>
      </dsp:nvSpPr>
      <dsp:spPr>
        <a:xfrm>
          <a:off x="1068789" y="2021803"/>
          <a:ext cx="783778" cy="179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0"/>
              </a:lnTo>
              <a:lnTo>
                <a:pt x="783778" y="90490"/>
              </a:lnTo>
              <a:lnTo>
                <a:pt x="783778" y="17955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C77EC-9F12-4BA4-8227-9DFF619F70D9}">
      <dsp:nvSpPr>
        <dsp:cNvPr id="0" name=""/>
        <dsp:cNvSpPr/>
      </dsp:nvSpPr>
      <dsp:spPr>
        <a:xfrm>
          <a:off x="285010" y="2021803"/>
          <a:ext cx="783778" cy="179556"/>
        </a:xfrm>
        <a:custGeom>
          <a:avLst/>
          <a:gdLst/>
          <a:ahLst/>
          <a:cxnLst/>
          <a:rect l="0" t="0" r="0" b="0"/>
          <a:pathLst>
            <a:path>
              <a:moveTo>
                <a:pt x="783778" y="0"/>
              </a:moveTo>
              <a:lnTo>
                <a:pt x="783778" y="90490"/>
              </a:lnTo>
              <a:lnTo>
                <a:pt x="0" y="90490"/>
              </a:lnTo>
              <a:lnTo>
                <a:pt x="0" y="17955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BAF58-BB03-47F6-AAAA-BE53A6879A97}">
      <dsp:nvSpPr>
        <dsp:cNvPr id="0" name=""/>
        <dsp:cNvSpPr/>
      </dsp:nvSpPr>
      <dsp:spPr>
        <a:xfrm>
          <a:off x="1068789" y="1272225"/>
          <a:ext cx="1175668" cy="179556"/>
        </a:xfrm>
        <a:custGeom>
          <a:avLst/>
          <a:gdLst/>
          <a:ahLst/>
          <a:cxnLst/>
          <a:rect l="0" t="0" r="0" b="0"/>
          <a:pathLst>
            <a:path>
              <a:moveTo>
                <a:pt x="1175668" y="0"/>
              </a:moveTo>
              <a:lnTo>
                <a:pt x="1175668" y="90490"/>
              </a:lnTo>
              <a:lnTo>
                <a:pt x="0" y="90490"/>
              </a:lnTo>
              <a:lnTo>
                <a:pt x="0" y="179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40C0D-3499-482E-87AA-604AD8BD2B57}">
      <dsp:nvSpPr>
        <dsp:cNvPr id="0" name=""/>
        <dsp:cNvSpPr/>
      </dsp:nvSpPr>
      <dsp:spPr>
        <a:xfrm>
          <a:off x="1959447" y="702204"/>
          <a:ext cx="570021" cy="570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F19FB-3AA8-43DA-ACB6-0AF5AA8D8A4E}">
      <dsp:nvSpPr>
        <dsp:cNvPr id="0" name=""/>
        <dsp:cNvSpPr/>
      </dsp:nvSpPr>
      <dsp:spPr>
        <a:xfrm>
          <a:off x="2529468" y="700779"/>
          <a:ext cx="855031" cy="57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529468" y="700779"/>
        <a:ext cx="855031" cy="570021"/>
      </dsp:txXfrm>
    </dsp:sp>
    <dsp:sp modelId="{6C1CACD3-1FE3-4E7D-8D4E-B8B8D48F15A7}">
      <dsp:nvSpPr>
        <dsp:cNvPr id="0" name=""/>
        <dsp:cNvSpPr/>
      </dsp:nvSpPr>
      <dsp:spPr>
        <a:xfrm>
          <a:off x="783778" y="1451782"/>
          <a:ext cx="570021" cy="5700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4C57E-E059-4D00-8D9E-D194048E5F22}">
      <dsp:nvSpPr>
        <dsp:cNvPr id="0" name=""/>
        <dsp:cNvSpPr/>
      </dsp:nvSpPr>
      <dsp:spPr>
        <a:xfrm>
          <a:off x="1353799" y="1450356"/>
          <a:ext cx="855031" cy="57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1353799" y="1450356"/>
        <a:ext cx="855031" cy="570021"/>
      </dsp:txXfrm>
    </dsp:sp>
    <dsp:sp modelId="{8D1BA07D-37D3-4D71-BA36-F8B8FC611A22}">
      <dsp:nvSpPr>
        <dsp:cNvPr id="0" name=""/>
        <dsp:cNvSpPr/>
      </dsp:nvSpPr>
      <dsp:spPr>
        <a:xfrm>
          <a:off x="0" y="2201359"/>
          <a:ext cx="570021" cy="5700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0DA74-632A-4D14-BABF-1AE0A7A280E2}">
      <dsp:nvSpPr>
        <dsp:cNvPr id="0" name=""/>
        <dsp:cNvSpPr/>
      </dsp:nvSpPr>
      <dsp:spPr>
        <a:xfrm>
          <a:off x="570021" y="2199934"/>
          <a:ext cx="855031" cy="57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70021" y="2199934"/>
        <a:ext cx="855031" cy="570021"/>
      </dsp:txXfrm>
    </dsp:sp>
    <dsp:sp modelId="{0AF19839-33D3-4E78-90CA-1BB30E9727A8}">
      <dsp:nvSpPr>
        <dsp:cNvPr id="0" name=""/>
        <dsp:cNvSpPr/>
      </dsp:nvSpPr>
      <dsp:spPr>
        <a:xfrm>
          <a:off x="1567557" y="2201359"/>
          <a:ext cx="570021" cy="5700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A7E8C-3745-4DD5-BAFB-D1CD9AB55E99}">
      <dsp:nvSpPr>
        <dsp:cNvPr id="0" name=""/>
        <dsp:cNvSpPr/>
      </dsp:nvSpPr>
      <dsp:spPr>
        <a:xfrm>
          <a:off x="2137578" y="2199934"/>
          <a:ext cx="855031" cy="57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137578" y="2199934"/>
        <a:ext cx="855031" cy="570021"/>
      </dsp:txXfrm>
    </dsp:sp>
    <dsp:sp modelId="{96DC6DEC-32AA-444D-BF76-456C01AC3A0E}">
      <dsp:nvSpPr>
        <dsp:cNvPr id="0" name=""/>
        <dsp:cNvSpPr/>
      </dsp:nvSpPr>
      <dsp:spPr>
        <a:xfrm>
          <a:off x="3135115" y="1451782"/>
          <a:ext cx="570021" cy="5700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C4263-F5C1-431B-9BEE-5A1320343305}">
      <dsp:nvSpPr>
        <dsp:cNvPr id="0" name=""/>
        <dsp:cNvSpPr/>
      </dsp:nvSpPr>
      <dsp:spPr>
        <a:xfrm>
          <a:off x="3705136" y="1450356"/>
          <a:ext cx="855031" cy="57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705136" y="1450356"/>
        <a:ext cx="855031" cy="570021"/>
      </dsp:txXfrm>
    </dsp:sp>
    <dsp:sp modelId="{953ED332-ACBD-467F-808D-B32EEB872C94}">
      <dsp:nvSpPr>
        <dsp:cNvPr id="0" name=""/>
        <dsp:cNvSpPr/>
      </dsp:nvSpPr>
      <dsp:spPr>
        <a:xfrm>
          <a:off x="3135115" y="2201359"/>
          <a:ext cx="570021" cy="5700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3A8EC-B123-4DF6-AD84-42A9A7060E41}">
      <dsp:nvSpPr>
        <dsp:cNvPr id="0" name=""/>
        <dsp:cNvSpPr/>
      </dsp:nvSpPr>
      <dsp:spPr>
        <a:xfrm>
          <a:off x="3705136" y="2199934"/>
          <a:ext cx="855031" cy="57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705136" y="2199934"/>
        <a:ext cx="855031" cy="570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35375B-B859-4058-B000-861E94FF96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9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Коновалова Н.Ю. ГОУ СПО "ГМУ"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28EF08-D59E-436B-A24F-5DEBEF27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9CA-E159-438F-AC9A-7BF74A6CC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87EFD09-2C29-4A1F-BF4C-38B2FC3CF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Коновалова Н.Ю. ГОУ СПО "ГМУ"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45CAD1-0CA4-435E-BFA5-EC661E061D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50B04A-58D9-4A2C-A4D2-BFBCFC2F5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7D2DE3-5CB9-470B-8C73-007E0B16A2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Коновалова Н.Ю. ГОУ СПО "ГМУ"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03E8B4-5070-44BA-B90A-19E5695E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/>
              <a:t>Коновалова Н.Ю. ГОУ СПО "ГМУ"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D28B6D-56F5-47B3-BFF4-CF1DFABC2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C6131D-C32E-43C5-849B-2E838932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B139BA-AE71-426A-BE71-C3EF5CD8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0025FC-B1CD-4465-9A3B-F6848D9941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8DD3A05-616A-46CE-A6F8-969DBE8AD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ru-RU"/>
              <a:t>Коновалова Н.Ю. ГОУ СПО "ГМУ"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/>
              <a:t>Коновалова Н.Ю. ГОУ СПО "ГМУ"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BCEF6B-C00A-4F0F-996A-E82BB0BE7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7273925" cy="496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Участие медсестры  в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инструментальных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методах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исследования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55874" y="6093296"/>
            <a:ext cx="6408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>
                <a:solidFill>
                  <a:schemeClr val="bg1"/>
                </a:solidFill>
                <a:latin typeface="Arial Black" pitchFamily="34" charset="0"/>
              </a:rPr>
              <a:t>Семинарско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-практическое занятие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6093296"/>
            <a:ext cx="2051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0498" y="2173773"/>
            <a:ext cx="8281987" cy="3368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 рентгеновские исследования вы знаете?</a:t>
            </a:r>
            <a:endParaRPr lang="ru-RU" sz="4800" b="1" dirty="0">
              <a:latin typeface="Century Schoolbook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87763" y="639763"/>
            <a:ext cx="376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№3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67744" y="404812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9653015"/>
              </p:ext>
            </p:extLst>
          </p:nvPr>
        </p:nvGraphicFramePr>
        <p:xfrm>
          <a:off x="503263" y="155679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354887" cy="1498600"/>
          </a:xfrm>
        </p:spPr>
        <p:txBody>
          <a:bodyPr/>
          <a:lstStyle/>
          <a:p>
            <a:br>
              <a:rPr lang="ru-RU"/>
            </a:br>
            <a:endParaRPr lang="ru-RU" i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2133600"/>
            <a:ext cx="7559675" cy="32337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4800" b="1" dirty="0"/>
              <a:t> Какие рентгеновские методы исследования желчного пузыря и желчных протоков вы знаете?</a:t>
            </a:r>
            <a:endParaRPr lang="ru-RU" sz="4800" b="1" dirty="0">
              <a:latin typeface="Century Schoolbook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№4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404812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339752" y="1628800"/>
            <a:ext cx="661025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6" tIns="50763" rIns="101526" bIns="50763"/>
          <a:lstStyle/>
          <a:p>
            <a:r>
              <a:rPr lang="ru-RU" sz="2400" b="1" dirty="0"/>
              <a:t>- </a:t>
            </a:r>
            <a:endParaRPr lang="ru-RU" sz="2400" b="1" i="1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67543" y="1615458"/>
            <a:ext cx="848245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6" tIns="50763" rIns="101526" bIns="50763"/>
          <a:lstStyle/>
          <a:p>
            <a:endParaRPr lang="ru-RU" sz="2400" b="1" dirty="0"/>
          </a:p>
          <a:p>
            <a:r>
              <a:rPr lang="ru-RU" sz="3200" b="1" dirty="0" err="1"/>
              <a:t>холецистоскопия</a:t>
            </a:r>
            <a:r>
              <a:rPr lang="ru-RU" sz="3200" b="1" dirty="0"/>
              <a:t> (-графия) –                  </a:t>
            </a:r>
            <a:r>
              <a:rPr lang="ru-RU" sz="2400" b="1" dirty="0"/>
              <a:t>исследование желчного пузыря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3200" b="1" dirty="0"/>
          </a:p>
          <a:p>
            <a:r>
              <a:rPr lang="ru-RU" sz="3200" b="1" dirty="0"/>
              <a:t>внутривенная </a:t>
            </a:r>
            <a:r>
              <a:rPr lang="ru-RU" sz="3200" b="1" dirty="0" err="1"/>
              <a:t>холеграфия</a:t>
            </a:r>
            <a:r>
              <a:rPr lang="ru-RU" sz="3200" b="1" dirty="0"/>
              <a:t> –                   </a:t>
            </a:r>
            <a:r>
              <a:rPr lang="ru-RU" sz="2400" b="1" dirty="0"/>
              <a:t>исследование желчных протоков и                                   желчного пузыря</a:t>
            </a:r>
          </a:p>
        </p:txBody>
      </p:sp>
      <p:pic>
        <p:nvPicPr>
          <p:cNvPr id="9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3501008"/>
            <a:ext cx="2306229" cy="28799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6427" y="2204864"/>
            <a:ext cx="8229600" cy="3302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эндоскопические методы исследования ЖКТ вы знаете?</a:t>
            </a:r>
          </a:p>
          <a:p>
            <a:pPr>
              <a:buFont typeface="Wingdings" pitchFamily="2" charset="2"/>
              <a:buNone/>
            </a:pPr>
            <a:endParaRPr lang="ru-RU" sz="3600" b="1" dirty="0">
              <a:solidFill>
                <a:schemeClr val="bg2"/>
              </a:solidFill>
              <a:latin typeface="Century Schoolbook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№5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16507"/>
            <a:ext cx="2053042" cy="2610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4077072"/>
            <a:ext cx="2990850" cy="2362200"/>
          </a:xfrm>
          <a:prstGeom prst="rect">
            <a:avLst/>
          </a:prstGeom>
        </p:spPr>
      </p:pic>
      <p:pic>
        <p:nvPicPr>
          <p:cNvPr id="9" name="Picture 4" descr="j0299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95536" y="1484784"/>
            <a:ext cx="64087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6" tIns="50763" rIns="101526" bIns="50763"/>
          <a:lstStyle/>
          <a:p>
            <a:endParaRPr lang="ru-RU" sz="2400" b="1" dirty="0"/>
          </a:p>
          <a:p>
            <a:r>
              <a:rPr lang="ru-RU" sz="3200" b="1" dirty="0" err="1"/>
              <a:t>фиброгастродуоденоскопия</a:t>
            </a:r>
            <a:r>
              <a:rPr lang="ru-RU" sz="3200" b="1" dirty="0"/>
              <a:t>  - </a:t>
            </a:r>
            <a:r>
              <a:rPr lang="ru-RU" sz="2400" b="1" dirty="0"/>
              <a:t>исследование пищевода, желудка и 12-перстной кишки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3200" b="1" dirty="0"/>
          </a:p>
          <a:p>
            <a:r>
              <a:rPr lang="ru-RU" sz="3200" b="1" dirty="0" err="1"/>
              <a:t>колоноскопия</a:t>
            </a:r>
            <a:r>
              <a:rPr lang="ru-RU" sz="3200" b="1" dirty="0"/>
              <a:t> –                  </a:t>
            </a:r>
            <a:r>
              <a:rPr lang="ru-RU" sz="2400" b="1" dirty="0"/>
              <a:t>исследование толстого кишечника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3200" b="1" dirty="0"/>
          </a:p>
          <a:p>
            <a:r>
              <a:rPr lang="ru-RU" sz="3200" b="1" dirty="0" err="1"/>
              <a:t>ректороманоскопия</a:t>
            </a:r>
            <a:r>
              <a:rPr lang="ru-RU" sz="3200" b="1" dirty="0"/>
              <a:t> – </a:t>
            </a:r>
            <a:r>
              <a:rPr lang="ru-RU" sz="2400" b="1" dirty="0"/>
              <a:t>исследование прямой и сигмовидной кишок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2133600"/>
            <a:ext cx="7167562" cy="23796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возможности у рентгеновского исследования?</a:t>
            </a:r>
            <a:endParaRPr lang="ru-RU" sz="4800" b="1" dirty="0">
              <a:solidFill>
                <a:schemeClr val="bg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№6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6264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позволяет получить изображение органа, а при использовании контрастного вещества исследовать состояние его                               поверхности,                            оценить его                                       работу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6882753"/>
              </p:ext>
            </p:extLst>
          </p:nvPr>
        </p:nvGraphicFramePr>
        <p:xfrm>
          <a:off x="2051720" y="1772816"/>
          <a:ext cx="6816080" cy="472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j02991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049" y="2132856"/>
            <a:ext cx="7859712" cy="2946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возможности у ультразвукового исследования?</a:t>
            </a:r>
            <a:endParaRPr lang="ru-RU" sz="4800" b="1" dirty="0">
              <a:solidFill>
                <a:schemeClr val="bg2"/>
              </a:solidFill>
              <a:latin typeface="Century Schoolbook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№7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00808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позволяет получить линейное или многомерное изображение исследуемого органа в процессе его                            работы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0231621"/>
              </p:ext>
            </p:extLst>
          </p:nvPr>
        </p:nvGraphicFramePr>
        <p:xfrm>
          <a:off x="2051720" y="1700808"/>
          <a:ext cx="68880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j02991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474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654096"/>
              </p:ext>
            </p:extLst>
          </p:nvPr>
        </p:nvGraphicFramePr>
        <p:xfrm>
          <a:off x="395288" y="164024"/>
          <a:ext cx="8353425" cy="6505336"/>
        </p:xfrm>
        <a:graphic>
          <a:graphicData uri="http://schemas.openxmlformats.org/drawingml/2006/table">
            <a:tbl>
              <a:tblPr/>
              <a:tblGrid>
                <a:gridCol w="682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Этапы занятия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 Организационные момент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 Цели занятия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20">
                <a:tc>
                  <a:txBody>
                    <a:bodyPr/>
                    <a:lstStyle/>
                    <a:p>
                      <a:pPr marL="363538" marR="0" lvl="0" indent="-276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Семинар:</a:t>
                      </a:r>
                    </a:p>
                    <a:p>
                      <a:pPr marL="4302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 исходного уровня знаний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(устный фронтальный опрос)</a:t>
                      </a:r>
                    </a:p>
                    <a:p>
                      <a:pPr marL="4302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Устный индивидуальный опрос</a:t>
                      </a:r>
                    </a:p>
                    <a:p>
                      <a:pPr marL="4302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Courier New" pitchFamily="49" charset="0"/>
                        <a:buChar char="o"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302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 ситуационных задач</a:t>
                      </a:r>
                    </a:p>
                    <a:p>
                      <a:pPr marL="4302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Courier New" pitchFamily="49" charset="0"/>
                        <a:buChar char="o"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302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Сообщения по теме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30-35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15-20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333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Практическое занятие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 Подведение итогов занятия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Задание на дом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Grid">
                      <a:fgClr>
                        <a:srgbClr val="E8E8F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06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1925981"/>
            <a:ext cx="8136904" cy="3368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возможности у эндоскопического исследования?</a:t>
            </a:r>
            <a:endParaRPr lang="ru-RU" sz="4800" b="1" dirty="0">
              <a:solidFill>
                <a:srgbClr val="000068"/>
              </a:solidFill>
              <a:latin typeface="Century Schoolbook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№8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597500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позволяет визуально осмотреть полый орган, сделать фотоснимки, прицельную биопсию,</a:t>
            </a:r>
          </a:p>
          <a:p>
            <a:pPr marL="0" indent="0">
              <a:buNone/>
            </a:pPr>
            <a:r>
              <a:rPr lang="ru-RU" sz="3600" b="1" dirty="0"/>
              <a:t>оперативное вмешательство,                            ввести                                лекарственные                        средства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54838849"/>
              </p:ext>
            </p:extLst>
          </p:nvPr>
        </p:nvGraphicFramePr>
        <p:xfrm>
          <a:off x="3035455" y="1556792"/>
          <a:ext cx="6096000" cy="493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j02991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086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№9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рентгеновские методы исследования мочевыделительной системы вы знаете?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8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46" y="1617164"/>
            <a:ext cx="4705654" cy="5112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417738" cy="219986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0" name="Объект 3"/>
          <p:cNvSpPr>
            <a:spLocks noGrp="1"/>
          </p:cNvSpPr>
          <p:nvPr>
            <p:ph sz="quarter" idx="1"/>
          </p:nvPr>
        </p:nvSpPr>
        <p:spPr>
          <a:xfrm>
            <a:off x="107504" y="4096949"/>
            <a:ext cx="590278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                           внутривенная</a:t>
            </a:r>
          </a:p>
          <a:p>
            <a:pPr marL="0" indent="0">
              <a:buNone/>
            </a:pPr>
            <a:r>
              <a:rPr lang="ru-RU" sz="3600" b="1" dirty="0"/>
              <a:t>Урография</a:t>
            </a:r>
          </a:p>
          <a:p>
            <a:pPr marL="0" indent="0">
              <a:buNone/>
            </a:pPr>
            <a:r>
              <a:rPr lang="ru-RU" sz="3600" b="1" dirty="0"/>
              <a:t>                           ретроградная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411760" y="4509120"/>
            <a:ext cx="50405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11760" y="5163264"/>
            <a:ext cx="504056" cy="4259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3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№10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5768" y="1927340"/>
            <a:ext cx="830406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b="1" dirty="0"/>
              <a:t> Какое контрастное вещество используется для рентгеновского исследования желудка и кишечника?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6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63" y="1863256"/>
            <a:ext cx="6408712" cy="4104456"/>
          </a:xfrm>
        </p:spPr>
      </p:pic>
    </p:spTree>
    <p:extLst>
      <p:ext uri="{BB962C8B-B14F-4D97-AF65-F5344CB8AC3E}">
        <p14:creationId xmlns:p14="http://schemas.microsoft.com/office/powerpoint/2010/main" val="1757248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№11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17707" y="1772816"/>
            <a:ext cx="7489204" cy="37747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продукты  исключаются в </a:t>
            </a:r>
            <a:r>
              <a:rPr lang="ru-RU" sz="4800" b="1" dirty="0" err="1"/>
              <a:t>бесшлаковой</a:t>
            </a:r>
            <a:r>
              <a:rPr lang="ru-RU" sz="4800" b="1" dirty="0"/>
              <a:t> диете?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5400600" cy="3963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5100" b="1" dirty="0"/>
              <a:t>- овощи, свежие фрукты,   ягоды</a:t>
            </a:r>
          </a:p>
          <a:p>
            <a:pPr marL="0" indent="0">
              <a:buNone/>
            </a:pPr>
            <a:r>
              <a:rPr lang="ru-RU" sz="5100" b="1" dirty="0"/>
              <a:t>- бобовые</a:t>
            </a:r>
          </a:p>
          <a:p>
            <a:pPr marL="0" indent="0">
              <a:buNone/>
            </a:pPr>
            <a:r>
              <a:rPr lang="ru-RU" sz="5100" b="1" dirty="0"/>
              <a:t>- кондитерские изделия</a:t>
            </a:r>
          </a:p>
          <a:p>
            <a:pPr marL="0" indent="0">
              <a:buNone/>
            </a:pPr>
            <a:r>
              <a:rPr lang="ru-RU" sz="5100" b="1" dirty="0"/>
              <a:t>- молоко</a:t>
            </a:r>
          </a:p>
          <a:p>
            <a:pPr marL="0" indent="0">
              <a:buNone/>
            </a:pPr>
            <a:r>
              <a:rPr lang="ru-RU" sz="5100" b="1" dirty="0"/>
              <a:t>- чёрный хлеб</a:t>
            </a:r>
          </a:p>
          <a:p>
            <a:pPr marL="0" indent="0">
              <a:buNone/>
            </a:pPr>
            <a:r>
              <a:rPr lang="ru-RU" sz="5100" b="1" dirty="0"/>
              <a:t>- газированные напитки</a:t>
            </a:r>
          </a:p>
          <a:p>
            <a:pPr marL="0" indent="0">
              <a:buNone/>
            </a:pPr>
            <a:endParaRPr lang="ru-RU" sz="36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49" y="2132856"/>
            <a:ext cx="3528392" cy="3456384"/>
          </a:xfrm>
          <a:prstGeom prst="rect">
            <a:avLst/>
          </a:prstGeom>
        </p:spPr>
      </p:pic>
      <p:pic>
        <p:nvPicPr>
          <p:cNvPr id="7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04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59085" y="2060848"/>
            <a:ext cx="8153400" cy="4035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Какой результат даёт психологическая подготовка пациента к инструментальному исследованию?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№12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ru-RU" dirty="0" err="1"/>
              <a:t>Цетвинская</a:t>
            </a:r>
            <a:r>
              <a:rPr lang="ru-RU" dirty="0"/>
              <a:t> О.А.  ГБОУ СПО «ЧБМК»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43339" y="1951484"/>
            <a:ext cx="5039472" cy="3387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понимание  значения предстоящего исследования и подготовки к нему;</a:t>
            </a:r>
          </a:p>
          <a:p>
            <a:pPr marL="0" indent="0">
              <a:buNone/>
            </a:pPr>
            <a:r>
              <a:rPr lang="ru-RU" sz="3600" b="1" dirty="0"/>
              <a:t>чувство уверенности в безопасности и безболезненности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930600" cy="2880320"/>
          </a:xfrm>
          <a:prstGeom prst="rect">
            <a:avLst/>
          </a:prstGeom>
        </p:spPr>
      </p:pic>
      <p:pic>
        <p:nvPicPr>
          <p:cNvPr id="8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97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Цель занятия:</a:t>
            </a:r>
          </a:p>
        </p:txBody>
      </p:sp>
      <p:sp>
        <p:nvSpPr>
          <p:cNvPr id="99334" name="AutoShape 6" descr="Крупная сетка"/>
          <p:cNvSpPr>
            <a:spLocks noChangeArrowheads="1"/>
          </p:cNvSpPr>
          <p:nvPr/>
        </p:nvSpPr>
        <p:spPr bwMode="auto">
          <a:xfrm>
            <a:off x="539750" y="1916113"/>
            <a:ext cx="8352730" cy="4465637"/>
          </a:xfrm>
          <a:prstGeom prst="flowChartDocument">
            <a:avLst/>
          </a:prstGeom>
          <a:pattFill prst="lgGrid">
            <a:fgClr>
              <a:schemeClr val="folHlink"/>
            </a:fgClr>
            <a:bgClr>
              <a:schemeClr val="bg1"/>
            </a:bgClr>
          </a:pattFill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2800" b="1" dirty="0"/>
              <a:t>формирование системы знаний и умений  </a:t>
            </a:r>
          </a:p>
          <a:p>
            <a:pPr lvl="0"/>
            <a:r>
              <a:rPr lang="ru-RU" sz="2800" b="1" dirty="0"/>
              <a:t>по подготовке пациента к инструментальным </a:t>
            </a:r>
          </a:p>
          <a:p>
            <a:pPr lvl="0"/>
            <a:r>
              <a:rPr lang="ru-RU" sz="2800" b="1" dirty="0"/>
              <a:t>исследованиям (рентгенологическим, </a:t>
            </a:r>
          </a:p>
          <a:p>
            <a:pPr lvl="0"/>
            <a:r>
              <a:rPr lang="ru-RU" sz="2800" b="1" dirty="0"/>
              <a:t>эндоскопическим, ультразвуковым)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№13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372166" y="1795328"/>
            <a:ext cx="8153400" cy="3747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</a:t>
            </a:r>
            <a:r>
              <a:rPr lang="ru-RU" sz="4400" b="1" dirty="0"/>
              <a:t>Если пациент отказывается от постановки клизм или их использование нежелательно, что можно порекомендовать пациенту для очищения                   кишечника?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современный способ подготовки кишечника к исследованию – применение                                                            препарата                                               «</a:t>
            </a:r>
            <a:r>
              <a:rPr lang="ru-RU" sz="3600" b="1" dirty="0" err="1"/>
              <a:t>Фортранс</a:t>
            </a:r>
            <a:r>
              <a:rPr lang="ru-RU" sz="3600" b="1" dirty="0"/>
              <a:t>»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94" y="3429000"/>
            <a:ext cx="4187000" cy="3096344"/>
          </a:xfrm>
          <a:prstGeom prst="rect">
            <a:avLst/>
          </a:prstGeom>
        </p:spPr>
      </p:pic>
      <p:pic>
        <p:nvPicPr>
          <p:cNvPr id="8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473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№14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  <p:sp>
        <p:nvSpPr>
          <p:cNvPr id="11" name="Объект 3"/>
          <p:cNvSpPr>
            <a:spLocks noGrp="1"/>
          </p:cNvSpPr>
          <p:nvPr>
            <p:ph sz="quarter" idx="1"/>
          </p:nvPr>
        </p:nvSpPr>
        <p:spPr>
          <a:xfrm>
            <a:off x="612648" y="1886419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правила техники безопасности необходимо соблюдать медицинскому работнику при проведении рентгеновских исследований?</a:t>
            </a:r>
          </a:p>
        </p:txBody>
      </p:sp>
    </p:spTree>
    <p:extLst>
      <p:ext uri="{BB962C8B-B14F-4D97-AF65-F5344CB8AC3E}">
        <p14:creationId xmlns:p14="http://schemas.microsoft.com/office/powerpoint/2010/main" val="26592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13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4284761" cy="4248472"/>
          </a:xfrm>
          <a:prstGeom prst="rect">
            <a:avLst/>
          </a:prstGeom>
        </p:spPr>
      </p:pic>
      <p:sp>
        <p:nvSpPr>
          <p:cNvPr id="10" name="Объект 3"/>
          <p:cNvSpPr>
            <a:spLocks noGrp="1"/>
          </p:cNvSpPr>
          <p:nvPr>
            <p:ph sz="quarter" idx="1"/>
          </p:nvPr>
        </p:nvSpPr>
        <p:spPr>
          <a:xfrm>
            <a:off x="251520" y="1556791"/>
            <a:ext cx="8153400" cy="52291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/>
              <a:t>использование минимальной                 дозы облучения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/>
              <a:t>слежение за исправностью оборудования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/>
              <a:t>использование средств                                защиты                                                     (цинковый фартук,                    защитный экран,                             перегородка)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69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№15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8403169" cy="43924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</a:t>
            </a:r>
            <a:r>
              <a:rPr lang="ru-RU" sz="5200" b="1" dirty="0"/>
              <a:t>Какое количество йодсодержащего контрастного вещества вводится внутривенно во время пробы на переносимость                                             к нему?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548680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7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0671508"/>
              </p:ext>
            </p:extLst>
          </p:nvPr>
        </p:nvGraphicFramePr>
        <p:xfrm>
          <a:off x="2411760" y="1556792"/>
          <a:ext cx="65280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b="1" dirty="0"/>
              <a:t>Пациенту внутривенно                         медленно вводится                                                 1-2 мл. контрастного препарата, разведённого в 10мл.                  изотонического раствора                         хлорида натрия                                                             в положение                                                                 лежа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947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495800" cy="4495800"/>
          </a:xfr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79512" y="476250"/>
            <a:ext cx="878497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Устный индивидуальный опрос</a:t>
            </a:r>
          </a:p>
        </p:txBody>
      </p:sp>
    </p:spTree>
    <p:extLst>
      <p:ext uri="{BB962C8B-B14F-4D97-AF65-F5344CB8AC3E}">
        <p14:creationId xmlns:p14="http://schemas.microsoft.com/office/powerpoint/2010/main" val="30405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8538" y="6207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931693"/>
            <a:ext cx="4762500" cy="3890423"/>
          </a:xfrm>
          <a:prstGeom prst="rect">
            <a:avLst/>
          </a:prstGeom>
        </p:spPr>
      </p:pic>
      <p:sp>
        <p:nvSpPr>
          <p:cNvPr id="18" name="Объект 3"/>
          <p:cNvSpPr>
            <a:spLocks noGrp="1"/>
          </p:cNvSpPr>
          <p:nvPr>
            <p:ph sz="quarter" idx="1"/>
          </p:nvPr>
        </p:nvSpPr>
        <p:spPr>
          <a:xfrm>
            <a:off x="395536" y="1267743"/>
            <a:ext cx="8153400" cy="4611216"/>
          </a:xfrm>
        </p:spPr>
        <p:txBody>
          <a:bodyPr/>
          <a:lstStyle/>
          <a:p>
            <a:endParaRPr lang="ru-RU" sz="1000" b="1" dirty="0"/>
          </a:p>
          <a:p>
            <a:pPr>
              <a:buFont typeface="Wingdings" pitchFamily="2" charset="2"/>
              <a:buChar char="q"/>
            </a:pPr>
            <a:r>
              <a:rPr lang="ru-RU" sz="4800" b="1" dirty="0"/>
              <a:t> Общие принципы подготовки к   рентгеновским исследованиям                                       ЖКТ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491433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8538" y="6207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38" y="3068960"/>
            <a:ext cx="4589462" cy="3764632"/>
          </a:xfrm>
          <a:prstGeom prst="rect">
            <a:avLst/>
          </a:prstGeom>
        </p:spPr>
      </p:pic>
      <p:sp>
        <p:nvSpPr>
          <p:cNvPr id="8" name="Объект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Общие принципы подготовки к ультразвуковым исследованиям                     брюшной полости                                 и органов                                      малого таза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44408" y="4437112"/>
            <a:ext cx="8995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28384" y="6525344"/>
            <a:ext cx="1115616" cy="30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8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8538" y="6207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№3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820472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Общие принципы подготовки к эндоскопическим исследованиям                                    ЖКТ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38" y="2330524"/>
            <a:ext cx="4914006" cy="42210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778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16633"/>
            <a:ext cx="8353425" cy="6407992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</a:rPr>
              <a:t>В результате освоения темы вы должны знать: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600" dirty="0"/>
              <a:t>― основные виды инструментальных методов исследования</a:t>
            </a:r>
          </a:p>
          <a:p>
            <a:pPr marL="0" indent="0">
              <a:buNone/>
            </a:pPr>
            <a:r>
              <a:rPr lang="ru-RU" sz="2600" dirty="0"/>
              <a:t>― цели инструментальных исследований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endParaRPr lang="ru-RU" sz="2400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</a:rPr>
              <a:t>должны уметь:</a:t>
            </a:r>
          </a:p>
          <a:p>
            <a:pPr marL="0" indent="0">
              <a:buNone/>
            </a:pPr>
            <a:r>
              <a:rPr lang="ru-RU" sz="2600" dirty="0"/>
              <a:t>― выбрать назначения на инструментальные исследования из листа назначений </a:t>
            </a:r>
          </a:p>
          <a:p>
            <a:pPr marL="0" indent="0">
              <a:buNone/>
            </a:pPr>
            <a:r>
              <a:rPr lang="ru-RU" sz="2600" dirty="0"/>
              <a:t>― оформить направления на различные виды инструментальных исследований </a:t>
            </a:r>
          </a:p>
          <a:p>
            <a:pPr marL="0" indent="0">
              <a:buNone/>
            </a:pPr>
            <a:r>
              <a:rPr lang="ru-RU" sz="2600" dirty="0"/>
              <a:t>― объяснить пациенту сущность исследования и правила подготовки к нему </a:t>
            </a:r>
          </a:p>
          <a:p>
            <a:pPr marL="0" indent="0">
              <a:buNone/>
            </a:pPr>
            <a:r>
              <a:rPr lang="ru-RU" sz="2600" dirty="0"/>
              <a:t>― подготовить пациента к рентгенологическим и эндоскопическим методам исследования пищеварительной и мочевыделительной системы</a:t>
            </a:r>
          </a:p>
          <a:p>
            <a:pPr marL="0" indent="0">
              <a:buNone/>
            </a:pPr>
            <a:r>
              <a:rPr lang="ru-RU" sz="2600" dirty="0"/>
              <a:t>― подготовить пациента к ультразвуковым методам исследования желчного пузыря и желчевыводящих путей, органов малого таза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331640" y="442339"/>
            <a:ext cx="540109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Сообщения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349207" cy="41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3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68538" y="6207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Сообщение №1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654073"/>
            <a:ext cx="2736304" cy="3528392"/>
          </a:xfrm>
          <a:prstGeom prst="rect">
            <a:avLst/>
          </a:prstGeom>
        </p:spPr>
      </p:pic>
      <p:sp>
        <p:nvSpPr>
          <p:cNvPr id="8" name="Объект 1"/>
          <p:cNvSpPr>
            <a:spLocks noGrp="1"/>
          </p:cNvSpPr>
          <p:nvPr>
            <p:ph sz="quarter" idx="1"/>
          </p:nvPr>
        </p:nvSpPr>
        <p:spPr>
          <a:xfrm>
            <a:off x="323528" y="1701107"/>
            <a:ext cx="8153400" cy="964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История рентгенологии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0218" y="4582037"/>
            <a:ext cx="1440162" cy="26691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7107"/>
            <a:ext cx="5688632" cy="381823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124744"/>
            <a:ext cx="9144000" cy="494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6" y="3094390"/>
            <a:ext cx="5976664" cy="3386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1892"/>
            <a:ext cx="3965670" cy="24924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1"/>
            <a:ext cx="4400550" cy="47625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2580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Компьютерная томография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8538" y="6207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Сообщение №2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38" y="2408337"/>
            <a:ext cx="4265934" cy="3407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3" y="4968458"/>
            <a:ext cx="2232248" cy="1605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8336"/>
            <a:ext cx="3744416" cy="34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17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752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702591"/>
            <a:ext cx="4295622" cy="37444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48" y="1772816"/>
            <a:ext cx="5034136" cy="43271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08049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8538" y="6207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Сообщение №3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92" y="1556792"/>
            <a:ext cx="4800575" cy="53012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Объект 3"/>
          <p:cNvSpPr>
            <a:spLocks noGrp="1"/>
          </p:cNvSpPr>
          <p:nvPr>
            <p:ph sz="quarter" idx="1"/>
          </p:nvPr>
        </p:nvSpPr>
        <p:spPr>
          <a:xfrm>
            <a:off x="323528" y="1470484"/>
            <a:ext cx="8153400" cy="3196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Прогрессивные инструментальные             технологии                                          в медицине</a:t>
            </a:r>
          </a:p>
        </p:txBody>
      </p:sp>
    </p:spTree>
    <p:extLst>
      <p:ext uri="{BB962C8B-B14F-4D97-AF65-F5344CB8AC3E}">
        <p14:creationId xmlns:p14="http://schemas.microsoft.com/office/powerpoint/2010/main" val="3323139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60" y="1412776"/>
            <a:ext cx="4589291" cy="5445224"/>
          </a:xfrm>
          <a:effectLst>
            <a:softEdge rad="635000"/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67544" y="477982"/>
            <a:ext cx="82809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Ситуационные задачи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" y="1556792"/>
            <a:ext cx="3888432" cy="5301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93" y="1651422"/>
            <a:ext cx="2918073" cy="313409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86934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89138"/>
            <a:ext cx="8135937" cy="4032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3200" b="1" i="1" dirty="0"/>
              <a:t>Пациенту назначено УЗИ органов малого таза.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i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Тактика медсестры?</a:t>
            </a:r>
          </a:p>
        </p:txBody>
      </p:sp>
    </p:spTree>
    <p:extLst>
      <p:ext uri="{BB962C8B-B14F-4D97-AF65-F5344CB8AC3E}">
        <p14:creationId xmlns:p14="http://schemas.microsoft.com/office/powerpoint/2010/main" val="3018766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989138"/>
            <a:ext cx="8420100" cy="4176712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  <a:buSzPct val="110000"/>
              <a:buFont typeface="Wingdings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</a:rPr>
              <a:t>Рекомендовать пациенту исключить из рациона за 2-3 дня до исследования, продукты, вызывающие газообразование (бобовые, черный хлеб, молоко); </a:t>
            </a: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</a:rPr>
              <a:t>Прийти на исследование натощак;</a:t>
            </a: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</a:rPr>
              <a:t>За 2-3 часа до УЗИ выпить 1,5 литра жидкости.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8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7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557338"/>
            <a:ext cx="8352160" cy="4824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dirty="0"/>
              <a:t>   Пациенту принесли передачу: молоко, яблоки, печенье, отварную курицу.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dirty="0"/>
              <a:t>   Пациент находится в стационаре по поводу хронического холецистита, и через день ему предстоит холецистография.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b="1" i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4000" b="1" dirty="0">
                <a:solidFill>
                  <a:srgbClr val="00153E"/>
                </a:solidFill>
              </a:rPr>
              <a:t>Тактика медсестры?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№2</a:t>
            </a:r>
          </a:p>
        </p:txBody>
      </p:sp>
    </p:spTree>
    <p:extLst>
      <p:ext uri="{BB962C8B-B14F-4D97-AF65-F5344CB8AC3E}">
        <p14:creationId xmlns:p14="http://schemas.microsoft.com/office/powerpoint/2010/main" val="86853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 descr="J0315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800"/>
            <a:ext cx="7991475" cy="4896544"/>
          </a:xfrm>
          <a:prstGeom prst="rect">
            <a:avLst/>
          </a:prstGeom>
          <a:noFill/>
          <a:ln w="57150" cmpd="thinThick">
            <a:solidFill>
              <a:srgbClr val="000068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</p:pic>
      <p:sp>
        <p:nvSpPr>
          <p:cNvPr id="159748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7771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Фронтальный опрос</a:t>
            </a:r>
          </a:p>
        </p:txBody>
      </p:sp>
      <p:sp>
        <p:nvSpPr>
          <p:cNvPr id="2" name="Прямоугольник 1"/>
          <p:cNvSpPr/>
          <p:nvPr/>
        </p:nvSpPr>
        <p:spPr>
          <a:xfrm rot="19988939">
            <a:off x="4158914" y="3743257"/>
            <a:ext cx="432048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на ответ               1 </a:t>
            </a:r>
            <a:r>
              <a:rPr lang="ru-RU" sz="4800" b="1" dirty="0">
                <a:solidFill>
                  <a:schemeClr val="tx1"/>
                </a:solidFill>
              </a:rPr>
              <a:t>минута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989138"/>
            <a:ext cx="7921376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</a:rPr>
              <a:t>Можно передать пациенту следующие продукты: печенье и отварную курицу. 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</a:rPr>
              <a:t>Молоко и яблоки вернуть родственникам, так как эти продукты способствуют газообразованию.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9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7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9891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	</a:t>
            </a:r>
            <a:r>
              <a:rPr lang="ru-RU" sz="3200" b="1" i="1" dirty="0"/>
              <a:t>Пациенту назначена внутривенная урография. Пациент страдает запорами, жалуется на вздутие живота.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153E"/>
                </a:solidFill>
              </a:rPr>
              <a:t>Тактика медсестры?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№3</a:t>
            </a:r>
          </a:p>
        </p:txBody>
      </p:sp>
    </p:spTree>
    <p:extLst>
      <p:ext uri="{BB962C8B-B14F-4D97-AF65-F5344CB8AC3E}">
        <p14:creationId xmlns:p14="http://schemas.microsoft.com/office/powerpoint/2010/main" val="3929000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989138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SzPct val="120000"/>
              <a:buFont typeface="Wingdings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</a:rPr>
              <a:t>Рекомендовать пациенту исключить из рациона продукты, вызывающие газообразование (черный хлеб, овощи, бобовые, молоко, фрукты). По назначению врача принимать </a:t>
            </a:r>
            <a:r>
              <a:rPr lang="ru-RU" sz="3200" b="1" dirty="0" err="1">
                <a:solidFill>
                  <a:srgbClr val="002060"/>
                </a:solidFill>
              </a:rPr>
              <a:t>мезим</a:t>
            </a:r>
            <a:r>
              <a:rPr lang="ru-RU" sz="3200" b="1" dirty="0">
                <a:solidFill>
                  <a:srgbClr val="002060"/>
                </a:solidFill>
              </a:rPr>
              <a:t> и активированный уголь.</a:t>
            </a:r>
          </a:p>
          <a:p>
            <a:pPr>
              <a:buSzPct val="120000"/>
              <a:buFont typeface="Wingdings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</a:rPr>
              <a:t>Накануне вечером и утром за 2 часа до исследования поставить очистительные клизмы.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7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2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628800"/>
            <a:ext cx="8425631" cy="4968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dirty="0"/>
              <a:t>   Медсестра пригласила пациента в процедурный кабинет для проведения пробы на индивидуальную чувствительность к контрастному препарату.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dirty="0"/>
              <a:t>   Она ввела внутривенно 1 мл. контрастного препарата. Вскоре у пациента появились насморк и сыпь в виде крапивницы.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b="1" i="1" dirty="0">
              <a:latin typeface="Century Schoolbook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В чем ошибка медсестры?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№4</a:t>
            </a:r>
          </a:p>
        </p:txBody>
      </p:sp>
    </p:spTree>
    <p:extLst>
      <p:ext uri="{BB962C8B-B14F-4D97-AF65-F5344CB8AC3E}">
        <p14:creationId xmlns:p14="http://schemas.microsoft.com/office/powerpoint/2010/main" val="1561966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700213"/>
            <a:ext cx="8532813" cy="45354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</a:rPr>
              <a:t>   Ошибка медсестры заключается в том, что она не выяснила перед проведением пробы, не было ли у пациента ранее признаков непереносимости йодсодержащих препаратов. 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</a:rPr>
              <a:t>   Если такие признаки наблюдались, проведение пробы и введение полной дозы препарата противопоказано!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7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7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28775"/>
            <a:ext cx="8497888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dirty="0"/>
              <a:t>	</a:t>
            </a:r>
            <a:r>
              <a:rPr lang="ru-RU" sz="3200" b="1" i="1" dirty="0"/>
              <a:t>Пациент, которому на сегодня назначена </a:t>
            </a:r>
            <a:r>
              <a:rPr lang="ru-RU" sz="3200" b="1" i="1" dirty="0" err="1"/>
              <a:t>колоноскопия</a:t>
            </a:r>
            <a:r>
              <a:rPr lang="ru-RU" sz="3200" b="1" i="1" dirty="0"/>
              <a:t>, утром категорически отказывается от постановки очистительных клизм, ссылаясь на то, что три очистительные клизмы уже поставлены накануне вечером.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900" b="1" dirty="0">
              <a:solidFill>
                <a:schemeClr val="bg2"/>
              </a:solidFill>
              <a:latin typeface="Century Schoolbook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Тактика медсестры?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№5</a:t>
            </a:r>
          </a:p>
        </p:txBody>
      </p:sp>
    </p:spTree>
    <p:extLst>
      <p:ext uri="{BB962C8B-B14F-4D97-AF65-F5344CB8AC3E}">
        <p14:creationId xmlns:p14="http://schemas.microsoft.com/office/powerpoint/2010/main" val="122243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6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617662"/>
            <a:ext cx="8496944" cy="497968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Bookman Old Style" pitchFamily="18" charset="0"/>
              </a:rPr>
              <a:t>   </a:t>
            </a:r>
            <a:r>
              <a:rPr lang="ru-RU" sz="3000" b="1" dirty="0">
                <a:solidFill>
                  <a:srgbClr val="002060"/>
                </a:solidFill>
                <a:latin typeface="Bookman Old Style" pitchFamily="18" charset="0"/>
              </a:rPr>
              <a:t>Объяснить пациенту, что вечером  при помощи очистительных клизм были удалены каловые массы находящие в нижнем отделе кишечника. За ночь в нижний отдел кишечника  опустились каловые массы, находившиеся в верхних отделах кишечника и теперь их необходимо вывести также с помощью очистительных клизм, иначе обследование будет невозможно  провести. </a:t>
            </a:r>
          </a:p>
          <a:p>
            <a:pPr>
              <a:buFont typeface="Wingdings" pitchFamily="2" charset="2"/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i="1" dirty="0"/>
              <a:t>   Пациенту для подготовки к </a:t>
            </a:r>
            <a:r>
              <a:rPr lang="ru-RU" sz="3200" b="1" i="1" dirty="0" err="1"/>
              <a:t>колоноскопии</a:t>
            </a:r>
            <a:r>
              <a:rPr lang="ru-RU" sz="3200" b="1" i="1" dirty="0"/>
              <a:t> были поставлены                            2 очистительные клизмы объемом                  1 литр: одна – накануне в 10 часов вечера, другая – за 30 минут до исследования.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В чем ошибка медсестры?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№6</a:t>
            </a:r>
          </a:p>
        </p:txBody>
      </p:sp>
    </p:spTree>
    <p:extLst>
      <p:ext uri="{BB962C8B-B14F-4D97-AF65-F5344CB8AC3E}">
        <p14:creationId xmlns:p14="http://schemas.microsoft.com/office/powerpoint/2010/main" val="1993656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72816"/>
            <a:ext cx="8569325" cy="46815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   Медсестре необходимо было выполнить следующее: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вечером накануне исследования необходимо сделать несколько клизм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   («до чистой воды»);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утром сделать 1-2 очистительные клизмы за 2 часа до исследования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   (клизма сделанная менее чем за 2 часа до исследования, изменяет состояние слизистой оболочки).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7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/>
              <a:t>Проходя по коридору, палатная медсестра заметила, что пациент, который только что вернулся в отделение после ФГДС, несет в свою палату завтрак. </a:t>
            </a:r>
            <a:r>
              <a:rPr lang="ru-RU" b="1" i="1" dirty="0"/>
              <a:t> </a:t>
            </a:r>
          </a:p>
          <a:p>
            <a:pPr marL="685800" lvl="2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Тактика медсестры?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№7</a:t>
            </a:r>
          </a:p>
        </p:txBody>
      </p:sp>
    </p:spTree>
    <p:extLst>
      <p:ext uri="{BB962C8B-B14F-4D97-AF65-F5344CB8AC3E}">
        <p14:creationId xmlns:p14="http://schemas.microsoft.com/office/powerpoint/2010/main" val="298397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№1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исследования в медицине называются инструментальными?</a:t>
            </a:r>
            <a:endParaRPr lang="ru-RU" sz="4800" b="1" dirty="0">
              <a:latin typeface="Century Schoolbook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Объяснить пациенту, что ему следует воздержаться от приёма пищи в течение 1-1,5 часов до полного восстановления глотания, а если была взята биопсия, то в течение суток пищу необходимо  принимать только в охлаждённом виде.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6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555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i="1" dirty="0"/>
              <a:t>Пациенту назначена </a:t>
            </a:r>
            <a:r>
              <a:rPr lang="ru-RU" sz="3200" b="1" i="1" dirty="0" err="1"/>
              <a:t>фиброгастродуоденоскопия</a:t>
            </a:r>
            <a:r>
              <a:rPr lang="ru-RU" sz="3200" b="1" i="1" dirty="0"/>
              <a:t>. Выслушав разъяснения медсестры о характере предстоящего исследования, он выразил обеспокоенность тем, что во время процедуры возможно инфицирование вирусом СПИДа.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Тактика медсестры?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accent2"/>
            </a:outerShd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TOTRUETYPE002" pitchFamily="2" charset="0"/>
              </a:rPr>
              <a:t>Задача №8</a:t>
            </a:r>
          </a:p>
        </p:txBody>
      </p:sp>
    </p:spTree>
    <p:extLst>
      <p:ext uri="{BB962C8B-B14F-4D97-AF65-F5344CB8AC3E}">
        <p14:creationId xmlns:p14="http://schemas.microsoft.com/office/powerpoint/2010/main" val="12201492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Успокоить пациента, объяснив, что после каждого исследования  использованные инструменты тщательным образом обрабатываются  с применением </a:t>
            </a:r>
            <a:r>
              <a:rPr lang="ru-RU" sz="2800" b="1" dirty="0" err="1">
                <a:solidFill>
                  <a:srgbClr val="002060"/>
                </a:solidFill>
                <a:latin typeface="Bookman Old Style" pitchFamily="18" charset="0"/>
              </a:rPr>
              <a:t>дезинфектантов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 согласно установленным инструкциям, что исключает возможность инфицирования  вирусом  СПИДа.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4762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7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1095375" cy="114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935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0808"/>
            <a:ext cx="7914456" cy="4896544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67544" y="477982"/>
            <a:ext cx="82809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1932856408"/>
      </p:ext>
    </p:extLst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Вводный инструктаж к самостоятельной работе студентов</a:t>
            </a:r>
            <a:br>
              <a:rPr lang="ru-RU" sz="400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889248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/>
              <a:t> </a:t>
            </a:r>
            <a:endParaRPr lang="ru-RU" sz="3200" dirty="0"/>
          </a:p>
          <a:p>
            <a:pPr lvl="1"/>
            <a:r>
              <a:rPr lang="ru-RU" sz="2800" b="1" dirty="0"/>
              <a:t>Вам необходимо разделиться на пары.</a:t>
            </a:r>
          </a:p>
          <a:p>
            <a:pPr lvl="1"/>
            <a:r>
              <a:rPr lang="ru-RU" sz="2800" b="1" dirty="0"/>
              <a:t>Каждый из вас выступит как в роли «медицинской сестры», так и в роли «пациента».</a:t>
            </a:r>
          </a:p>
          <a:p>
            <a:pPr lvl="1"/>
            <a:r>
              <a:rPr lang="ru-RU" sz="2800" b="1" dirty="0"/>
              <a:t>В «Карте стационарного больного» найдите назначенное врачом инструментальное исследование.</a:t>
            </a:r>
          </a:p>
          <a:p>
            <a:pPr lvl="1"/>
            <a:r>
              <a:rPr lang="ru-RU" sz="2800" b="1" dirty="0"/>
              <a:t> В течение 10 минут вы можете обдумать план ваших действий по обучению подготовки «пациента» к инструментальному исследованию. </a:t>
            </a:r>
          </a:p>
          <a:p>
            <a:pPr lvl="1"/>
            <a:r>
              <a:rPr lang="ru-RU" sz="2800" b="1" dirty="0"/>
              <a:t>По истечении отведённого времени вы должны объяснить «пациенту» сущность исследования, правила подготовки к нему и выдать оформленное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21673607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24744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3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71014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/>
              <a:t> </a:t>
            </a:r>
            <a:endParaRPr lang="ru-RU" sz="3200" dirty="0"/>
          </a:p>
          <a:p>
            <a:pPr lvl="1"/>
            <a:r>
              <a:rPr lang="ru-RU" sz="4000" b="1" dirty="0"/>
              <a:t>Задача «пациента»: внимательно выслушать «медсестру» и в случае неправильных или неполных советов поправить с помощью наводящих вопросов, например «Я не совсем поняла/понял для чего необходимо данное исследование?» или «Уточните, что такое </a:t>
            </a:r>
            <a:r>
              <a:rPr lang="ru-RU" sz="4000" b="1" dirty="0" err="1"/>
              <a:t>бесшлаковая</a:t>
            </a:r>
            <a:r>
              <a:rPr lang="ru-RU" sz="4000" b="1" dirty="0"/>
              <a:t> диета?» и т.п.</a:t>
            </a:r>
          </a:p>
          <a:p>
            <a:pPr lvl="1"/>
            <a:r>
              <a:rPr lang="ru-RU" sz="4000" b="1" dirty="0"/>
              <a:t>Задача студентов, в данный момент не участвующих в «игре», внимательно слушать и дать объективную оценку участникам. </a:t>
            </a:r>
          </a:p>
          <a:p>
            <a:pPr lvl="1"/>
            <a:r>
              <a:rPr lang="ru-RU" sz="4000" b="1" dirty="0"/>
              <a:t>Оценки за работу получают и «медсестра» и «пациент», если заметит ошибки в действиях «медсестры». Рецензирование и исправление ошибок студентами, не участвующими в «игре» также оценивается дополнительными баллами или оценкой в случае полной, развёрнутой рецензии.</a:t>
            </a:r>
          </a:p>
          <a:p>
            <a:pPr lvl="1"/>
            <a:r>
              <a:rPr lang="ru-RU" sz="4000" b="1" dirty="0"/>
              <a:t>Если вы выполнили домашнее задание и составили «памятку по подготовке пациента к инструментальному исследованию» можете использовать её в работе.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256260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90600"/>
          </a:xfrm>
        </p:spPr>
        <p:txBody>
          <a:bodyPr>
            <a:noAutofit/>
          </a:bodyPr>
          <a:lstStyle/>
          <a:p>
            <a:r>
              <a:rPr lang="ru-RU" sz="3200" b="1" dirty="0"/>
              <a:t>Экспертная карта деятельности слушателя </a:t>
            </a:r>
            <a:r>
              <a:rPr lang="ru-RU" sz="2800" b="1" dirty="0"/>
              <a:t>(медсестры) по подготовке пациента к исследованию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39858"/>
              </p:ext>
            </p:extLst>
          </p:nvPr>
        </p:nvGraphicFramePr>
        <p:xfrm>
          <a:off x="395536" y="1196754"/>
          <a:ext cx="8496944" cy="539834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65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№ п/п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</a:t>
                      </a:r>
                      <a:r>
                        <a:rPr lang="ru-RU" sz="1800" b="1" dirty="0">
                          <a:effectLst/>
                        </a:rPr>
                        <a:t>Действия «медсестры»</a:t>
                      </a:r>
                      <a:endParaRPr lang="ru-RU" sz="1800" b="1" dirty="0">
                        <a:effectLst/>
                        <a:latin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 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     выполнено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частично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 верно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Соблюдает стандарт профессионального общения (приветствие, объяснение цели визита).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Спрашивает согласие пациента.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Доступно объясняет пациенту смысл и необходимость предстоящего исследования.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Записывает пациента на исследование, правильно оформляет направление.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Информирует пациента о дате, времени и месте исследования (указывает лечебное учреждение, адрес, как лучше добраться, а также название и № кабинета, его расположение в лечебном учреждении)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Доступно, в полном объёме рассказывает пациенту о ходе исследования и правилах подготовки к нему.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Объясняет необходимость соблюдения всех моментов подготовки.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Выдаёт памятку или предлагает записать.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Задаёт открытые вопросы по алгоритму подготовки, с целью убедиться, что пациент всё правильно понял. Отвечает на волнующие пациента вопросы. 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Демонстрирует владение правильной устной речью.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11.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Демонстрирует коммуникативные навыки, уверенность в общении с пациентом.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12.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Сообщает пациенту о правилах поведения во время и после исследования.</a:t>
                      </a: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98" marR="4269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150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Критерии оценки самостоятельной работы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Сумма баллов ___________.           </a:t>
            </a:r>
          </a:p>
          <a:p>
            <a:pPr marL="0" indent="0">
              <a:buNone/>
            </a:pPr>
            <a:r>
              <a:rPr lang="ru-RU" dirty="0"/>
              <a:t>Средний балл ___________.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Критерии оценки: </a:t>
            </a:r>
          </a:p>
          <a:p>
            <a:pPr marL="0" indent="0">
              <a:buNone/>
            </a:pPr>
            <a:r>
              <a:rPr lang="ru-RU" dirty="0"/>
              <a:t>                                1,9-2 балла   «5» - высокое качество</a:t>
            </a:r>
          </a:p>
          <a:p>
            <a:pPr marL="0" indent="0">
              <a:buNone/>
            </a:pPr>
            <a:r>
              <a:rPr lang="ru-RU" dirty="0"/>
              <a:t>                                1,8-1,89         «4» - хорошее качество</a:t>
            </a:r>
          </a:p>
          <a:p>
            <a:pPr marL="0" indent="0">
              <a:buNone/>
            </a:pPr>
            <a:r>
              <a:rPr lang="ru-RU" dirty="0"/>
              <a:t>                                1,7-1,79         «3» - </a:t>
            </a:r>
            <a:r>
              <a:rPr lang="ru-RU" dirty="0" err="1"/>
              <a:t>удовл</a:t>
            </a:r>
            <a:r>
              <a:rPr lang="ru-RU" dirty="0"/>
              <a:t>. качество</a:t>
            </a:r>
          </a:p>
          <a:p>
            <a:pPr marL="0" indent="0">
              <a:buNone/>
            </a:pPr>
            <a:r>
              <a:rPr lang="ru-RU" dirty="0"/>
              <a:t>                                &lt; 1,7               «2» - неудов. качество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817671"/>
            <a:ext cx="1655763" cy="1395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9520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Инструментальные исследования</a:t>
            </a:r>
            <a:br>
              <a:rPr lang="ru-RU" b="1" dirty="0"/>
            </a:br>
            <a:r>
              <a:rPr lang="ru-RU" sz="3600" b="1" dirty="0"/>
              <a:t>(для выполнения самостоятельной работы)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4" y="2132856"/>
            <a:ext cx="4836546" cy="408222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Объект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100" b="1" i="1" dirty="0"/>
              <a:t>рентгенологическое исследование желудка и </a:t>
            </a:r>
            <a:r>
              <a:rPr lang="ru-RU" sz="3100" b="1" i="1" dirty="0" err="1"/>
              <a:t>двенадцатипёрстной</a:t>
            </a:r>
            <a:r>
              <a:rPr lang="ru-RU" sz="3100" b="1" i="1" dirty="0"/>
              <a:t> кишки;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/>
              <a:t>пероральная холецистография, 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/>
              <a:t>внутривенная </a:t>
            </a:r>
            <a:r>
              <a:rPr lang="ru-RU" sz="3100" b="1" i="1" dirty="0" err="1"/>
              <a:t>холеграфия</a:t>
            </a:r>
            <a:r>
              <a:rPr lang="ru-RU" sz="3100" b="1" i="1" dirty="0"/>
              <a:t>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 err="1"/>
              <a:t>ирригоскопия</a:t>
            </a:r>
            <a:r>
              <a:rPr lang="ru-RU" sz="3100" b="1" i="1" dirty="0"/>
              <a:t>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/>
              <a:t>внутривенная пиелография;</a:t>
            </a:r>
          </a:p>
          <a:p>
            <a:pPr>
              <a:buFont typeface="Wingdings" pitchFamily="2" charset="2"/>
              <a:buChar char="q"/>
            </a:pPr>
            <a:r>
              <a:rPr lang="ru-RU" sz="3100" b="1" i="1" dirty="0"/>
              <a:t>ретроградная урография;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 err="1"/>
              <a:t>фиброгастродуоденоскопия</a:t>
            </a:r>
            <a:r>
              <a:rPr lang="ru-RU" sz="3100" b="1" i="1" dirty="0"/>
              <a:t>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 err="1"/>
              <a:t>ректороманоскопия</a:t>
            </a:r>
            <a:r>
              <a:rPr lang="ru-RU" sz="3100" b="1" i="1" dirty="0"/>
              <a:t>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 err="1"/>
              <a:t>колоноскопия</a:t>
            </a:r>
            <a:r>
              <a:rPr lang="ru-RU" sz="3100" b="1" i="1" dirty="0"/>
              <a:t>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/>
              <a:t>цистоскопия;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/>
              <a:t>УЗИ гепатопанкреатической области; 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r>
              <a:rPr lang="ru-RU" sz="3100" b="1" i="1" dirty="0"/>
              <a:t>органов  малого таза, почек.</a:t>
            </a:r>
            <a:endParaRPr lang="ru-RU" sz="3100" b="1" dirty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678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Пожилому пациенту стационара в плане комплексного обследования назначена </a:t>
            </a:r>
            <a:r>
              <a:rPr lang="ru-RU" sz="2800" b="1" dirty="0" err="1"/>
              <a:t>колоноскопия</a:t>
            </a:r>
            <a:r>
              <a:rPr lang="ru-RU" sz="2800" b="1" dirty="0"/>
              <a:t>.  Из беседы с пациентом медсестра выяснила, что такое исследование пациенту предстоит пройти впервые. Пациент смущён по поводу предстоящего исследования, не знает как к нему подготовиться и как вести себя во время процедуры. Пациент опасается, что исследование будет болезненным и опасным в плане возможного инфицирования ВИЧ и гепатитом.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67544" y="477982"/>
            <a:ext cx="82809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Клинико-ситуационная задача</a:t>
            </a:r>
          </a:p>
        </p:txBody>
      </p:sp>
    </p:spTree>
    <p:extLst>
      <p:ext uri="{BB962C8B-B14F-4D97-AF65-F5344CB8AC3E}">
        <p14:creationId xmlns:p14="http://schemas.microsoft.com/office/powerpoint/2010/main" val="101873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20156" y="404664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pic>
        <p:nvPicPr>
          <p:cNvPr id="6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5220072" cy="40050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Объект 3"/>
          <p:cNvSpPr>
            <a:spLocks noGrp="1"/>
          </p:cNvSpPr>
          <p:nvPr>
            <p:ph sz="quarter" idx="1"/>
          </p:nvPr>
        </p:nvSpPr>
        <p:spPr>
          <a:xfrm>
            <a:off x="541420" y="1412776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3200" b="1" dirty="0"/>
              <a:t>Исследования структуры и функции органов человека при помощи специальной аппаратуры называются инструментальными                                        методами                                                   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152585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Задание: </a:t>
            </a:r>
            <a:r>
              <a:rPr lang="ru-RU" sz="2400" b="1" dirty="0">
                <a:solidFill>
                  <a:schemeClr val="tx1"/>
                </a:solidFill>
              </a:rPr>
              <a:t>Подготовьте пациента к исследованию, применив технологию «сестринского процесса»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3697989"/>
              </p:ext>
            </p:extLst>
          </p:nvPr>
        </p:nvGraphicFramePr>
        <p:xfrm>
          <a:off x="612775" y="1811309"/>
          <a:ext cx="8153400" cy="4345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75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проблемы</a:t>
                      </a:r>
                      <a:r>
                        <a:rPr lang="ru-RU" sz="2000" baseline="0" dirty="0"/>
                        <a:t> пациента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цели ухода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 ухода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мотивация </a:t>
                      </a:r>
                    </a:p>
                    <a:p>
                      <a:pPr algn="ctr"/>
                      <a:r>
                        <a:rPr lang="ru-RU" sz="2000" dirty="0"/>
                        <a:t>действий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оценка результата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1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2411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/>
              <a:t>Эталон ответа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65125" lvl="1" indent="-365125">
              <a:buNone/>
            </a:pPr>
            <a:r>
              <a:rPr lang="ru-RU" sz="2800" b="1" dirty="0"/>
              <a:t>Проблемы пациента.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Существующие: </a:t>
            </a:r>
          </a:p>
          <a:p>
            <a:pPr marL="0" indent="0">
              <a:buNone/>
            </a:pPr>
            <a:r>
              <a:rPr lang="ru-RU" sz="2800" dirty="0"/>
              <a:t>- незнание правил подготовки к </a:t>
            </a:r>
            <a:r>
              <a:rPr lang="ru-RU" sz="2800" dirty="0" err="1"/>
              <a:t>колоноскопии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- боязнь боли и инфицирования во время исследования.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r>
              <a:rPr lang="ru-RU" sz="2800" b="1" dirty="0"/>
              <a:t>Цели ухода.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Краткосрочные: физиологическая и психологическая подготовка пациента к исследованию.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343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752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3"/>
          <p:cNvSpPr>
            <a:spLocks noGrp="1"/>
          </p:cNvSpPr>
          <p:nvPr>
            <p:ph sz="quarter" idx="1"/>
          </p:nvPr>
        </p:nvSpPr>
        <p:spPr>
          <a:xfrm>
            <a:off x="359024" y="260648"/>
            <a:ext cx="8784976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/>
              <a:t>3. План ухода</a:t>
            </a:r>
            <a:endParaRPr lang="ru-RU" sz="3400" dirty="0"/>
          </a:p>
          <a:p>
            <a:pPr marL="0" indent="0">
              <a:buNone/>
            </a:pPr>
            <a:endParaRPr lang="ru-RU" sz="1400" u="sng" dirty="0"/>
          </a:p>
          <a:p>
            <a:pPr marL="0" indent="0">
              <a:buNone/>
            </a:pPr>
            <a:r>
              <a:rPr lang="ru-RU" sz="3400" u="sng" dirty="0"/>
              <a:t>Независимые действия:</a:t>
            </a:r>
            <a:endParaRPr lang="ru-RU" sz="3400" dirty="0"/>
          </a:p>
          <a:p>
            <a:pPr marL="0" indent="0">
              <a:buNone/>
            </a:pPr>
            <a:r>
              <a:rPr lang="ru-RU" b="1" dirty="0"/>
              <a:t>- объяснить пациенту цели и ход предстоящего исследования, обратить внимание на обезболивание и безопасность проведения исследования, ответить на возникшие вопросы пациента, предложить памятку.</a:t>
            </a:r>
          </a:p>
          <a:p>
            <a:pPr marL="0" indent="0">
              <a:buNone/>
            </a:pPr>
            <a:r>
              <a:rPr lang="ru-RU" b="1" dirty="0"/>
              <a:t>- контролировать соблюдение </a:t>
            </a:r>
            <a:r>
              <a:rPr lang="ru-RU" b="1" dirty="0" err="1"/>
              <a:t>безшлаковой</a:t>
            </a:r>
            <a:r>
              <a:rPr lang="ru-RU" b="1" dirty="0"/>
              <a:t> диеты в течение 3-х дней до исследования;</a:t>
            </a:r>
          </a:p>
          <a:p>
            <a:pPr marL="0" indent="0">
              <a:buNone/>
            </a:pPr>
            <a:r>
              <a:rPr lang="ru-RU" b="1" dirty="0"/>
              <a:t>- организовать накануне исследования «лёгкий» ужин не позднее 19 часов;</a:t>
            </a:r>
          </a:p>
          <a:p>
            <a:pPr marL="0" indent="0">
              <a:buNone/>
            </a:pPr>
            <a:r>
              <a:rPr lang="ru-RU" b="1" dirty="0"/>
              <a:t>- исключить в день исследования завтрак, приём лекарственных средств, жидкости;</a:t>
            </a:r>
          </a:p>
          <a:p>
            <a:pPr marL="0" indent="0">
              <a:buNone/>
            </a:pPr>
            <a:r>
              <a:rPr lang="ru-RU" b="1" dirty="0"/>
              <a:t>- напомнить перед исследованием опорожнить мочевой пузырь;</a:t>
            </a:r>
          </a:p>
          <a:p>
            <a:pPr marL="0" indent="0">
              <a:buNone/>
            </a:pPr>
            <a:r>
              <a:rPr lang="ru-RU" b="1" dirty="0"/>
              <a:t>- сопроводить пациента на исследование и после исследования в палату.</a:t>
            </a:r>
          </a:p>
          <a:p>
            <a:pPr marL="0" indent="0">
              <a:buNone/>
            </a:pPr>
            <a:r>
              <a:rPr lang="ru-RU" sz="3400" u="sng" dirty="0"/>
              <a:t>Зависимые: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b="1" dirty="0"/>
              <a:t>- Накануне исследования в 15-16 час. приём 30 мл. касторового масла, </a:t>
            </a:r>
            <a:r>
              <a:rPr lang="ru-RU" b="1" dirty="0" err="1"/>
              <a:t>бисакодила</a:t>
            </a:r>
            <a:r>
              <a:rPr lang="ru-RU" b="1" dirty="0"/>
              <a:t> в таблетках или свечах; в 21.00 2-3 очистительные клизмы до эффекта «чистой воды» с перерывом в 1 час.</a:t>
            </a:r>
          </a:p>
          <a:p>
            <a:pPr marL="0" indent="0">
              <a:buNone/>
            </a:pPr>
            <a:r>
              <a:rPr lang="ru-RU" b="1" dirty="0"/>
              <a:t>- За 2 - 3 часа до исследования 2 очистительные клизмы до эффекта «чистой воды» с перерывом в 1 час.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5728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100" b="1" dirty="0"/>
              <a:t>4. Мотивация действий.</a:t>
            </a:r>
            <a:endParaRPr lang="ru-RU" sz="3100" dirty="0"/>
          </a:p>
          <a:p>
            <a:pPr marL="0" indent="0">
              <a:buNone/>
            </a:pPr>
            <a:r>
              <a:rPr lang="ru-RU" sz="3100" dirty="0"/>
              <a:t>- понимание  значения предстоящего исследования и подготовки к нему, </a:t>
            </a:r>
          </a:p>
          <a:p>
            <a:pPr marL="0" indent="0">
              <a:buNone/>
            </a:pPr>
            <a:r>
              <a:rPr lang="ru-RU" sz="3100" dirty="0"/>
              <a:t>вселение чувства уверенности в безопасности и безболезненности;</a:t>
            </a:r>
          </a:p>
          <a:p>
            <a:pPr marL="0" indent="0">
              <a:buNone/>
            </a:pPr>
            <a:r>
              <a:rPr lang="ru-RU" sz="3100" dirty="0"/>
              <a:t>- обеспечение доступности органов пищеварения для предстоящего исследования (свободными от содержимого, более «видимыми»).</a:t>
            </a:r>
          </a:p>
          <a:p>
            <a:pPr marL="0" indent="0">
              <a:buNone/>
            </a:pPr>
            <a:r>
              <a:rPr lang="ru-RU" sz="3100" dirty="0"/>
              <a:t> </a:t>
            </a:r>
          </a:p>
          <a:p>
            <a:pPr marL="0" indent="0">
              <a:buNone/>
            </a:pPr>
            <a:r>
              <a:rPr lang="ru-RU" sz="3100" b="1" dirty="0"/>
              <a:t>5. Оценка результата.</a:t>
            </a:r>
            <a:endParaRPr lang="ru-RU" sz="3100" dirty="0"/>
          </a:p>
          <a:p>
            <a:pPr marL="0" indent="0">
              <a:buNone/>
            </a:pPr>
            <a:r>
              <a:rPr lang="ru-RU" sz="3100" dirty="0"/>
              <a:t>- пациент физически и психологически готов к исследованию;</a:t>
            </a:r>
          </a:p>
          <a:p>
            <a:pPr marL="0" indent="0">
              <a:buNone/>
            </a:pPr>
            <a:r>
              <a:rPr lang="ru-RU" sz="3100" dirty="0"/>
              <a:t>- исследование прошло успешно.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741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67544" y="477982"/>
            <a:ext cx="82809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Закрепление изученного материала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9144000" cy="49685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Объект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36096" cy="283691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4000" b="1" dirty="0"/>
              <a:t> Заполните схему                            и таблицу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55076"/>
              </p:ext>
            </p:extLst>
          </p:nvPr>
        </p:nvGraphicFramePr>
        <p:xfrm>
          <a:off x="467544" y="3054661"/>
          <a:ext cx="280831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4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9715596"/>
              </p:ext>
            </p:extLst>
          </p:nvPr>
        </p:nvGraphicFramePr>
        <p:xfrm>
          <a:off x="1115616" y="2981177"/>
          <a:ext cx="456016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7644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250825" y="1412875"/>
            <a:ext cx="2592388" cy="82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3059113" y="1412875"/>
            <a:ext cx="3025775" cy="82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>
              <a:solidFill>
                <a:srgbClr val="000066"/>
              </a:solidFill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6299200" y="1412875"/>
            <a:ext cx="2736850" cy="82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9900"/>
              </a:solidFill>
            </a:endParaRP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132138" y="2420143"/>
            <a:ext cx="25209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547876" y="4705546"/>
            <a:ext cx="2232025" cy="6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89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547876" y="3933825"/>
            <a:ext cx="2232025" cy="6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547876" y="3128980"/>
            <a:ext cx="2232025" cy="6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539751" y="5504625"/>
            <a:ext cx="2232025" cy="6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3130550" y="3137117"/>
            <a:ext cx="252095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3102663" y="3860800"/>
            <a:ext cx="25209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119821" name="AutoShape 13"/>
          <p:cNvSpPr>
            <a:spLocks noChangeArrowheads="1"/>
          </p:cNvSpPr>
          <p:nvPr/>
        </p:nvSpPr>
        <p:spPr bwMode="auto">
          <a:xfrm>
            <a:off x="3133726" y="4581525"/>
            <a:ext cx="2519362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3124723" y="5340783"/>
            <a:ext cx="2519362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6659563" y="4221163"/>
            <a:ext cx="2016125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>
            <a:off x="6659563" y="2781300"/>
            <a:ext cx="20161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8000"/>
              </a:solidFill>
            </a:endParaRPr>
          </a:p>
        </p:txBody>
      </p:sp>
      <p:cxnSp>
        <p:nvCxnSpPr>
          <p:cNvPr id="119825" name="AutoShape 17"/>
          <p:cNvCxnSpPr>
            <a:cxnSpLocks noChangeShapeType="1"/>
          </p:cNvCxnSpPr>
          <p:nvPr/>
        </p:nvCxnSpPr>
        <p:spPr bwMode="auto">
          <a:xfrm>
            <a:off x="1042988" y="1125538"/>
            <a:ext cx="6769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9826" name="Line 18"/>
          <p:cNvSpPr>
            <a:spLocks noChangeShapeType="1"/>
          </p:cNvSpPr>
          <p:nvPr/>
        </p:nvSpPr>
        <p:spPr bwMode="auto">
          <a:xfrm>
            <a:off x="1042988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>
            <a:off x="7812088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>
            <a:off x="4284663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>
            <a:off x="4284663" y="9080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>
            <a:off x="395288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>
            <a:off x="395289" y="5949950"/>
            <a:ext cx="152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2" name="Line 24"/>
          <p:cNvSpPr>
            <a:spLocks noChangeShapeType="1"/>
          </p:cNvSpPr>
          <p:nvPr/>
        </p:nvSpPr>
        <p:spPr bwMode="auto">
          <a:xfrm>
            <a:off x="373411" y="3433567"/>
            <a:ext cx="1744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>
            <a:off x="385603" y="4221163"/>
            <a:ext cx="1622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4" name="Line 26"/>
          <p:cNvSpPr>
            <a:spLocks noChangeShapeType="1"/>
          </p:cNvSpPr>
          <p:nvPr/>
        </p:nvSpPr>
        <p:spPr bwMode="auto">
          <a:xfrm>
            <a:off x="395287" y="5049194"/>
            <a:ext cx="152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5" name="Line 27"/>
          <p:cNvSpPr>
            <a:spLocks noChangeShapeType="1"/>
          </p:cNvSpPr>
          <p:nvPr/>
        </p:nvSpPr>
        <p:spPr bwMode="auto">
          <a:xfrm>
            <a:off x="5940425" y="2276475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 flipH="1">
            <a:off x="5623613" y="5628914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7" name="Line 29"/>
          <p:cNvSpPr>
            <a:spLocks noChangeShapeType="1"/>
          </p:cNvSpPr>
          <p:nvPr/>
        </p:nvSpPr>
        <p:spPr bwMode="auto">
          <a:xfrm flipH="1">
            <a:off x="5623613" y="4148931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8" name="Line 30"/>
          <p:cNvSpPr>
            <a:spLocks noChangeShapeType="1"/>
          </p:cNvSpPr>
          <p:nvPr/>
        </p:nvSpPr>
        <p:spPr bwMode="auto">
          <a:xfrm flipH="1">
            <a:off x="5623612" y="4869656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9" name="Line 31"/>
          <p:cNvSpPr>
            <a:spLocks noChangeShapeType="1"/>
          </p:cNvSpPr>
          <p:nvPr/>
        </p:nvSpPr>
        <p:spPr bwMode="auto">
          <a:xfrm flipH="1">
            <a:off x="5653088" y="3429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40" name="Line 32"/>
          <p:cNvSpPr>
            <a:spLocks noChangeShapeType="1"/>
          </p:cNvSpPr>
          <p:nvPr/>
        </p:nvSpPr>
        <p:spPr bwMode="auto">
          <a:xfrm flipH="1">
            <a:off x="6515100" y="7172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41" name="Line 33"/>
          <p:cNvSpPr>
            <a:spLocks noChangeShapeType="1"/>
          </p:cNvSpPr>
          <p:nvPr/>
        </p:nvSpPr>
        <p:spPr bwMode="auto">
          <a:xfrm flipH="1">
            <a:off x="5651500" y="2758209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42" name="Line 34"/>
          <p:cNvSpPr>
            <a:spLocks noChangeShapeType="1"/>
          </p:cNvSpPr>
          <p:nvPr/>
        </p:nvSpPr>
        <p:spPr bwMode="auto">
          <a:xfrm>
            <a:off x="6516688" y="2276475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43" name="Line 35"/>
          <p:cNvSpPr>
            <a:spLocks noChangeShapeType="1"/>
          </p:cNvSpPr>
          <p:nvPr/>
        </p:nvSpPr>
        <p:spPr bwMode="auto">
          <a:xfrm flipV="1">
            <a:off x="6516688" y="46529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44" name="Line 36"/>
          <p:cNvSpPr>
            <a:spLocks noChangeShapeType="1"/>
          </p:cNvSpPr>
          <p:nvPr/>
        </p:nvSpPr>
        <p:spPr bwMode="auto">
          <a:xfrm flipH="1">
            <a:off x="6588125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45" name="Line 37"/>
          <p:cNvSpPr>
            <a:spLocks noChangeShapeType="1"/>
          </p:cNvSpPr>
          <p:nvPr/>
        </p:nvSpPr>
        <p:spPr bwMode="auto">
          <a:xfrm flipV="1">
            <a:off x="6545517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1476375" y="333375"/>
            <a:ext cx="6119813" cy="576263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Инструментальные виды исследования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5653088" y="6298839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3116598" y="6111455"/>
            <a:ext cx="2519362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547876" y="2375148"/>
            <a:ext cx="2232025" cy="6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395287" y="2708274"/>
            <a:ext cx="144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1476375" y="333375"/>
            <a:ext cx="6119813" cy="576263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Инструментальные виды исследования</a:t>
            </a:r>
          </a:p>
        </p:txBody>
      </p:sp>
      <p:sp>
        <p:nvSpPr>
          <p:cNvPr id="90154" name="AutoShape 42"/>
          <p:cNvSpPr>
            <a:spLocks noChangeArrowheads="1"/>
          </p:cNvSpPr>
          <p:nvPr/>
        </p:nvSpPr>
        <p:spPr bwMode="auto">
          <a:xfrm>
            <a:off x="250825" y="1412875"/>
            <a:ext cx="25923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Эндоскопические</a:t>
            </a:r>
          </a:p>
        </p:txBody>
      </p:sp>
      <p:sp>
        <p:nvSpPr>
          <p:cNvPr id="90155" name="AutoShape 43"/>
          <p:cNvSpPr>
            <a:spLocks noChangeArrowheads="1"/>
          </p:cNvSpPr>
          <p:nvPr/>
        </p:nvSpPr>
        <p:spPr bwMode="auto">
          <a:xfrm>
            <a:off x="3151166" y="1409445"/>
            <a:ext cx="2892726" cy="8533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Рентгенологические</a:t>
            </a:r>
            <a:r>
              <a:rPr lang="ru-RU"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56" name="AutoShape 44"/>
          <p:cNvSpPr>
            <a:spLocks noChangeArrowheads="1"/>
          </p:cNvSpPr>
          <p:nvPr/>
        </p:nvSpPr>
        <p:spPr bwMode="auto">
          <a:xfrm>
            <a:off x="6299200" y="1438274"/>
            <a:ext cx="27368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990000"/>
                </a:solidFill>
              </a:rPr>
              <a:t>Ультразвуковые</a:t>
            </a:r>
          </a:p>
        </p:txBody>
      </p:sp>
      <p:sp>
        <p:nvSpPr>
          <p:cNvPr id="90157" name="AutoShape 45"/>
          <p:cNvSpPr>
            <a:spLocks noChangeArrowheads="1"/>
          </p:cNvSpPr>
          <p:nvPr/>
        </p:nvSpPr>
        <p:spPr bwMode="auto">
          <a:xfrm>
            <a:off x="3263599" y="2456656"/>
            <a:ext cx="2556000" cy="57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Рентгенография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(скопия) желудка</a:t>
            </a:r>
          </a:p>
        </p:txBody>
      </p:sp>
      <p:sp>
        <p:nvSpPr>
          <p:cNvPr id="90158" name="AutoShape 46"/>
          <p:cNvSpPr>
            <a:spLocks noChangeArrowheads="1"/>
          </p:cNvSpPr>
          <p:nvPr/>
        </p:nvSpPr>
        <p:spPr bwMode="auto">
          <a:xfrm>
            <a:off x="569304" y="5049688"/>
            <a:ext cx="2136631" cy="61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89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РРС</a:t>
            </a:r>
          </a:p>
        </p:txBody>
      </p:sp>
      <p:sp>
        <p:nvSpPr>
          <p:cNvPr id="90159" name="AutoShape 47"/>
          <p:cNvSpPr>
            <a:spLocks noChangeArrowheads="1"/>
          </p:cNvSpPr>
          <p:nvPr/>
        </p:nvSpPr>
        <p:spPr bwMode="auto">
          <a:xfrm>
            <a:off x="563161" y="4256900"/>
            <a:ext cx="2136631" cy="61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>
                <a:solidFill>
                  <a:srgbClr val="800000"/>
                </a:solidFill>
              </a:rPr>
              <a:t>Колоноскопия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90160" name="AutoShape 48"/>
          <p:cNvSpPr>
            <a:spLocks noChangeArrowheads="1"/>
          </p:cNvSpPr>
          <p:nvPr/>
        </p:nvSpPr>
        <p:spPr bwMode="auto">
          <a:xfrm>
            <a:off x="576496" y="3449763"/>
            <a:ext cx="2136631" cy="61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ФГДС</a:t>
            </a:r>
          </a:p>
        </p:txBody>
      </p:sp>
      <p:sp>
        <p:nvSpPr>
          <p:cNvPr id="90161" name="AutoShape 49"/>
          <p:cNvSpPr>
            <a:spLocks noChangeArrowheads="1"/>
          </p:cNvSpPr>
          <p:nvPr/>
        </p:nvSpPr>
        <p:spPr bwMode="auto">
          <a:xfrm>
            <a:off x="563161" y="5822563"/>
            <a:ext cx="2136631" cy="61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Цистоскопия</a:t>
            </a:r>
          </a:p>
        </p:txBody>
      </p:sp>
      <p:sp>
        <p:nvSpPr>
          <p:cNvPr id="90162" name="AutoShape 50"/>
          <p:cNvSpPr>
            <a:spLocks noChangeArrowheads="1"/>
          </p:cNvSpPr>
          <p:nvPr/>
        </p:nvSpPr>
        <p:spPr bwMode="auto">
          <a:xfrm>
            <a:off x="3270573" y="3179763"/>
            <a:ext cx="2556000" cy="57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Холеграфия</a:t>
            </a:r>
          </a:p>
        </p:txBody>
      </p:sp>
      <p:sp>
        <p:nvSpPr>
          <p:cNvPr id="90163" name="AutoShape 51"/>
          <p:cNvSpPr>
            <a:spLocks noChangeArrowheads="1"/>
          </p:cNvSpPr>
          <p:nvPr/>
        </p:nvSpPr>
        <p:spPr bwMode="auto">
          <a:xfrm>
            <a:off x="3291842" y="3860800"/>
            <a:ext cx="2556000" cy="57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Холецистография</a:t>
            </a:r>
          </a:p>
        </p:txBody>
      </p:sp>
      <p:sp>
        <p:nvSpPr>
          <p:cNvPr id="90164" name="AutoShape 52"/>
          <p:cNvSpPr>
            <a:spLocks noChangeArrowheads="1"/>
          </p:cNvSpPr>
          <p:nvPr/>
        </p:nvSpPr>
        <p:spPr bwMode="auto">
          <a:xfrm>
            <a:off x="3272161" y="4562900"/>
            <a:ext cx="2556000" cy="57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Урография</a:t>
            </a:r>
          </a:p>
        </p:txBody>
      </p:sp>
      <p:sp>
        <p:nvSpPr>
          <p:cNvPr id="90165" name="AutoShape 53"/>
          <p:cNvSpPr>
            <a:spLocks noChangeArrowheads="1"/>
          </p:cNvSpPr>
          <p:nvPr/>
        </p:nvSpPr>
        <p:spPr bwMode="auto">
          <a:xfrm>
            <a:off x="3294959" y="5949950"/>
            <a:ext cx="2556000" cy="57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Ирригография</a:t>
            </a:r>
          </a:p>
        </p:txBody>
      </p:sp>
      <p:sp>
        <p:nvSpPr>
          <p:cNvPr id="90166" name="AutoShape 54"/>
          <p:cNvSpPr>
            <a:spLocks noChangeArrowheads="1"/>
          </p:cNvSpPr>
          <p:nvPr/>
        </p:nvSpPr>
        <p:spPr bwMode="auto">
          <a:xfrm>
            <a:off x="6659563" y="4221163"/>
            <a:ext cx="2016125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УЗИ органов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брюшной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полости</a:t>
            </a:r>
          </a:p>
        </p:txBody>
      </p:sp>
      <p:sp>
        <p:nvSpPr>
          <p:cNvPr id="90167" name="AutoShape 55"/>
          <p:cNvSpPr>
            <a:spLocks noChangeArrowheads="1"/>
          </p:cNvSpPr>
          <p:nvPr/>
        </p:nvSpPr>
        <p:spPr bwMode="auto">
          <a:xfrm>
            <a:off x="6659563" y="2781300"/>
            <a:ext cx="20161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УЗИ органов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малого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таза</a:t>
            </a:r>
          </a:p>
        </p:txBody>
      </p:sp>
      <p:cxnSp>
        <p:nvCxnSpPr>
          <p:cNvPr id="90170" name="AutoShape 58"/>
          <p:cNvCxnSpPr>
            <a:cxnSpLocks noChangeShapeType="1"/>
          </p:cNvCxnSpPr>
          <p:nvPr/>
        </p:nvCxnSpPr>
        <p:spPr bwMode="auto">
          <a:xfrm>
            <a:off x="1042988" y="1125538"/>
            <a:ext cx="6769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0171" name="Line 59"/>
          <p:cNvSpPr>
            <a:spLocks noChangeShapeType="1"/>
          </p:cNvSpPr>
          <p:nvPr/>
        </p:nvSpPr>
        <p:spPr bwMode="auto">
          <a:xfrm>
            <a:off x="1042988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>
            <a:off x="7812088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 flipH="1">
            <a:off x="4534223" y="909639"/>
            <a:ext cx="2058" cy="528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6" name="Line 64"/>
          <p:cNvSpPr>
            <a:spLocks noChangeShapeType="1"/>
          </p:cNvSpPr>
          <p:nvPr/>
        </p:nvSpPr>
        <p:spPr bwMode="auto">
          <a:xfrm>
            <a:off x="395288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7" name="Line 65"/>
          <p:cNvSpPr>
            <a:spLocks noChangeShapeType="1"/>
          </p:cNvSpPr>
          <p:nvPr/>
        </p:nvSpPr>
        <p:spPr bwMode="auto">
          <a:xfrm>
            <a:off x="393699" y="5949688"/>
            <a:ext cx="182797" cy="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8" name="Line 66"/>
          <p:cNvSpPr>
            <a:spLocks noChangeShapeType="1"/>
          </p:cNvSpPr>
          <p:nvPr/>
        </p:nvSpPr>
        <p:spPr bwMode="auto">
          <a:xfrm flipV="1">
            <a:off x="404940" y="3755763"/>
            <a:ext cx="158222" cy="167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1" name="Line 69"/>
          <p:cNvSpPr>
            <a:spLocks noChangeShapeType="1"/>
          </p:cNvSpPr>
          <p:nvPr/>
        </p:nvSpPr>
        <p:spPr bwMode="auto">
          <a:xfrm>
            <a:off x="5948534" y="2266227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2" name="Line 70"/>
          <p:cNvSpPr>
            <a:spLocks noChangeShapeType="1"/>
          </p:cNvSpPr>
          <p:nvPr/>
        </p:nvSpPr>
        <p:spPr bwMode="auto">
          <a:xfrm flipH="1" flipV="1">
            <a:off x="5805176" y="4164757"/>
            <a:ext cx="1433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3" name="Line 71"/>
          <p:cNvSpPr>
            <a:spLocks noChangeShapeType="1"/>
          </p:cNvSpPr>
          <p:nvPr/>
        </p:nvSpPr>
        <p:spPr bwMode="auto">
          <a:xfrm flipH="1">
            <a:off x="5805176" y="4850900"/>
            <a:ext cx="1433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4" name="Line 72"/>
          <p:cNvSpPr>
            <a:spLocks noChangeShapeType="1"/>
          </p:cNvSpPr>
          <p:nvPr/>
        </p:nvSpPr>
        <p:spPr bwMode="auto">
          <a:xfrm flipH="1">
            <a:off x="5819598" y="5546747"/>
            <a:ext cx="128935" cy="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5" name="Line 73"/>
          <p:cNvSpPr>
            <a:spLocks noChangeShapeType="1"/>
          </p:cNvSpPr>
          <p:nvPr/>
        </p:nvSpPr>
        <p:spPr bwMode="auto">
          <a:xfrm flipH="1">
            <a:off x="5828160" y="3449763"/>
            <a:ext cx="120374" cy="1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7" name="Line 75"/>
          <p:cNvSpPr>
            <a:spLocks noChangeShapeType="1"/>
          </p:cNvSpPr>
          <p:nvPr/>
        </p:nvSpPr>
        <p:spPr bwMode="auto">
          <a:xfrm flipH="1" flipV="1">
            <a:off x="5805176" y="2781300"/>
            <a:ext cx="1433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8" name="Line 76"/>
          <p:cNvSpPr>
            <a:spLocks noChangeShapeType="1"/>
          </p:cNvSpPr>
          <p:nvPr/>
        </p:nvSpPr>
        <p:spPr bwMode="auto">
          <a:xfrm>
            <a:off x="6516688" y="2276475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89" name="Line 77"/>
          <p:cNvSpPr>
            <a:spLocks noChangeShapeType="1"/>
          </p:cNvSpPr>
          <p:nvPr/>
        </p:nvSpPr>
        <p:spPr bwMode="auto">
          <a:xfrm flipV="1">
            <a:off x="6516688" y="46529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90" name="Line 78"/>
          <p:cNvSpPr>
            <a:spLocks noChangeShapeType="1"/>
          </p:cNvSpPr>
          <p:nvPr/>
        </p:nvSpPr>
        <p:spPr bwMode="auto">
          <a:xfrm flipH="1">
            <a:off x="6588125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91" name="Line 79"/>
          <p:cNvSpPr>
            <a:spLocks noChangeShapeType="1"/>
          </p:cNvSpPr>
          <p:nvPr/>
        </p:nvSpPr>
        <p:spPr bwMode="auto">
          <a:xfrm flipV="1">
            <a:off x="6516688" y="31416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Line 72"/>
          <p:cNvSpPr>
            <a:spLocks noChangeShapeType="1"/>
          </p:cNvSpPr>
          <p:nvPr/>
        </p:nvSpPr>
        <p:spPr bwMode="auto">
          <a:xfrm flipH="1">
            <a:off x="5805176" y="6298477"/>
            <a:ext cx="143357" cy="77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3263599" y="5258747"/>
            <a:ext cx="2556000" cy="57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Пиелография</a:t>
            </a:r>
          </a:p>
        </p:txBody>
      </p:sp>
      <p:sp>
        <p:nvSpPr>
          <p:cNvPr id="41" name="Line 66"/>
          <p:cNvSpPr>
            <a:spLocks noChangeShapeType="1"/>
          </p:cNvSpPr>
          <p:nvPr/>
        </p:nvSpPr>
        <p:spPr bwMode="auto">
          <a:xfrm flipV="1">
            <a:off x="404939" y="4509825"/>
            <a:ext cx="171557" cy="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>
            <a:off x="393699" y="5355688"/>
            <a:ext cx="1827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auto">
          <a:xfrm>
            <a:off x="563161" y="2672538"/>
            <a:ext cx="2136631" cy="61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Бронхоскопия</a:t>
            </a:r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>
            <a:off x="388364" y="2965443"/>
            <a:ext cx="1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 animBg="1"/>
      <p:bldP spid="90154" grpId="0" animBg="1"/>
      <p:bldP spid="90155" grpId="0" animBg="1"/>
      <p:bldP spid="90156" grpId="0" animBg="1"/>
      <p:bldP spid="90157" grpId="0" animBg="1"/>
      <p:bldP spid="90158" grpId="0" animBg="1"/>
      <p:bldP spid="90159" grpId="0" animBg="1"/>
      <p:bldP spid="90160" grpId="0" animBg="1"/>
      <p:bldP spid="90161" grpId="0" animBg="1"/>
      <p:bldP spid="90162" grpId="0" animBg="1"/>
      <p:bldP spid="90163" grpId="0" animBg="1"/>
      <p:bldP spid="90164" grpId="0" animBg="1"/>
      <p:bldP spid="90165" grpId="0" animBg="1"/>
      <p:bldP spid="90166" grpId="0" animBg="1"/>
      <p:bldP spid="90167" grpId="0" animBg="1"/>
      <p:bldP spid="90171" grpId="0" animBg="1"/>
      <p:bldP spid="90172" grpId="0" animBg="1"/>
      <p:bldP spid="90173" grpId="0" animBg="1"/>
      <p:bldP spid="90176" grpId="0" animBg="1"/>
      <p:bldP spid="90177" grpId="0" animBg="1"/>
      <p:bldP spid="90178" grpId="0" animBg="1"/>
      <p:bldP spid="90181" grpId="0" animBg="1"/>
      <p:bldP spid="90182" grpId="0" animBg="1"/>
      <p:bldP spid="90183" grpId="0" animBg="1"/>
      <p:bldP spid="90184" grpId="0" animBg="1"/>
      <p:bldP spid="90185" grpId="0" animBg="1"/>
      <p:bldP spid="90187" grpId="0" animBg="1"/>
      <p:bldP spid="90188" grpId="0" animBg="1"/>
      <p:bldP spid="90189" grpId="0" animBg="1"/>
      <p:bldP spid="90190" grpId="0" animBg="1"/>
      <p:bldP spid="9019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752"/>
            <a:ext cx="9144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0740"/>
              </p:ext>
            </p:extLst>
          </p:nvPr>
        </p:nvGraphicFramePr>
        <p:xfrm>
          <a:off x="337754" y="714356"/>
          <a:ext cx="8468491" cy="5974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0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5188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algn="ctr"/>
                      <a:r>
                        <a:rPr lang="ru-RU" dirty="0"/>
                        <a:t>исследование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натощак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очисти тельная клизма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безшла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ковая</a:t>
                      </a:r>
                      <a:r>
                        <a:rPr lang="ru-RU" sz="1400" dirty="0"/>
                        <a:t> </a:t>
                      </a:r>
                    </a:p>
                    <a:p>
                      <a:pPr algn="ctr"/>
                      <a:r>
                        <a:rPr lang="ru-RU" sz="1400" dirty="0"/>
                        <a:t>диета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сульфат бария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проба на </a:t>
                      </a:r>
                      <a:r>
                        <a:rPr lang="ru-RU" sz="1400" dirty="0" err="1"/>
                        <a:t>перено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симость</a:t>
                      </a:r>
                      <a:r>
                        <a:rPr lang="ru-RU" sz="1400" dirty="0"/>
                        <a:t> йода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полный </a:t>
                      </a:r>
                    </a:p>
                    <a:p>
                      <a:pPr algn="ctr"/>
                      <a:r>
                        <a:rPr lang="ru-RU" sz="1400" dirty="0"/>
                        <a:t>мочевой </a:t>
                      </a:r>
                    </a:p>
                    <a:p>
                      <a:pPr algn="ctr"/>
                      <a:r>
                        <a:rPr lang="ru-RU" sz="1400" dirty="0"/>
                        <a:t>пузырь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рентгенография </a:t>
                      </a:r>
                      <a:r>
                        <a:rPr lang="ru-RU" sz="1400" b="1" dirty="0" err="1"/>
                        <a:t>желукдка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/>
                        <a:t>ирригоскопия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пероральная холецистография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внутривенная </a:t>
                      </a:r>
                      <a:r>
                        <a:rPr lang="ru-RU" sz="1400" b="1" dirty="0" err="1"/>
                        <a:t>холеграфия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урография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УЗИ органов </a:t>
                      </a:r>
                    </a:p>
                    <a:p>
                      <a:r>
                        <a:rPr lang="ru-RU" sz="1400" b="1" dirty="0"/>
                        <a:t>брюшной полости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УЗИ органов малого таза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/>
                        <a:t>бронхоскопия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ФГДС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/>
                        <a:t>ректороманоскопия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/>
                        <a:t>колоноскопия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/>
                        <a:t>цистоскопия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414318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/>
              <a:t>Подготовка пациента к инструментальным исследованиям</a:t>
            </a:r>
          </a:p>
        </p:txBody>
      </p:sp>
    </p:spTree>
    <p:extLst>
      <p:ext uri="{BB962C8B-B14F-4D97-AF65-F5344CB8AC3E}">
        <p14:creationId xmlns:p14="http://schemas.microsoft.com/office/powerpoint/2010/main" val="16278888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11560" y="1916832"/>
            <a:ext cx="8280920" cy="3312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25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Благодарю за внимание.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64758" dir="678596" algn="ctr" rotWithShape="0">
                    <a:srgbClr val="E9E53F">
                      <a:alpha val="50000"/>
                    </a:srgbClr>
                  </a:outerShdw>
                </a:effectLst>
                <a:latin typeface="Century Schoolbook"/>
              </a:rPr>
              <a:t>Занятие закончено.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Вопрос №2</a:t>
            </a:r>
            <a:br>
              <a:rPr lang="ru-RU" sz="4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endParaRPr lang="ru-RU" sz="4000" b="1" i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b="1" dirty="0"/>
              <a:t> Какие группы инструментальных исследований вы знаете?</a:t>
            </a:r>
            <a:endParaRPr lang="ru-RU" sz="4800" b="1" dirty="0">
              <a:latin typeface="Century Schoolbook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9120"/>
            <a:ext cx="1936229" cy="2076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" y="476672"/>
            <a:ext cx="11521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20156" y="404664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Century Schoolbook" pitchFamily="18" charset="0"/>
              </a:rPr>
              <a:t>Правильный ответ: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3612596"/>
              </p:ext>
            </p:extLst>
          </p:nvPr>
        </p:nvGraphicFramePr>
        <p:xfrm>
          <a:off x="-108520" y="984102"/>
          <a:ext cx="9252520" cy="6117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64" y="116632"/>
            <a:ext cx="1052513" cy="172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2199</TotalTime>
  <Words>1834</Words>
  <Application>Microsoft Office PowerPoint</Application>
  <PresentationFormat>Экран (4:3)</PresentationFormat>
  <Paragraphs>417</Paragraphs>
  <Slides>78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91" baseType="lpstr">
      <vt:lpstr>Arial</vt:lpstr>
      <vt:lpstr>Arial Black</vt:lpstr>
      <vt:lpstr>AVTOTRUETYPE002</vt:lpstr>
      <vt:lpstr>Bookman Old Style</vt:lpstr>
      <vt:lpstr>Calibri</vt:lpstr>
      <vt:lpstr>Century Schoolbook</vt:lpstr>
      <vt:lpstr>Courier New</vt:lpstr>
      <vt:lpstr>Georgia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Цель занятия:</vt:lpstr>
      <vt:lpstr>Презентация PowerPoint</vt:lpstr>
      <vt:lpstr>Презентация PowerPoint</vt:lpstr>
      <vt:lpstr>Вопрос №1 </vt:lpstr>
      <vt:lpstr>Презентация PowerPoint</vt:lpstr>
      <vt:lpstr>Вопрос №2 </vt:lpstr>
      <vt:lpstr>Презентация PowerPoint</vt:lpstr>
      <vt:lpstr>Вопрос №3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№1</vt:lpstr>
      <vt:lpstr>Презентация PowerPoint</vt:lpstr>
      <vt:lpstr>Задача №2</vt:lpstr>
      <vt:lpstr>Презентация PowerPoint</vt:lpstr>
      <vt:lpstr>Задача №3</vt:lpstr>
      <vt:lpstr>Презентация PowerPoint</vt:lpstr>
      <vt:lpstr>Задача №4</vt:lpstr>
      <vt:lpstr>Презентация PowerPoint</vt:lpstr>
      <vt:lpstr>Задача №5</vt:lpstr>
      <vt:lpstr>Презентация PowerPoint</vt:lpstr>
      <vt:lpstr>Задача №6</vt:lpstr>
      <vt:lpstr>Презентация PowerPoint</vt:lpstr>
      <vt:lpstr>Задача №7</vt:lpstr>
      <vt:lpstr>Презентация PowerPoint</vt:lpstr>
      <vt:lpstr>Задача №8</vt:lpstr>
      <vt:lpstr>Презентация PowerPoint</vt:lpstr>
      <vt:lpstr>Презентация PowerPoint</vt:lpstr>
      <vt:lpstr>Вводный инструктаж к самостоятельной работе студентов </vt:lpstr>
      <vt:lpstr>Презентация PowerPoint</vt:lpstr>
      <vt:lpstr>Экспертная карта деятельности слушателя (медсестры) по подготовке пациента к исследованию</vt:lpstr>
      <vt:lpstr>Критерии оценки самостоятельной работы</vt:lpstr>
      <vt:lpstr>Инструментальные исследования (для выполнения самостоятельной работы)</vt:lpstr>
      <vt:lpstr>Презентация PowerPoint</vt:lpstr>
      <vt:lpstr>Задание: Подготовьте пациента к исследованию, применив технологию «сестринского процесса»</vt:lpstr>
      <vt:lpstr>Эталон ответа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пациента к инструментальным исследованиям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Pasha</dc:creator>
  <cp:lastModifiedBy>асмр_класс@BOKB.Local</cp:lastModifiedBy>
  <cp:revision>135</cp:revision>
  <dcterms:created xsi:type="dcterms:W3CDTF">2012-12-02T08:26:19Z</dcterms:created>
  <dcterms:modified xsi:type="dcterms:W3CDTF">2019-09-24T09:10:50Z</dcterms:modified>
</cp:coreProperties>
</file>