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6DF7-E69B-4776-97E1-DA3A33CD845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4CEA-25FE-4944-B439-CA455879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07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6DF7-E69B-4776-97E1-DA3A33CD845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4CEA-25FE-4944-B439-CA455879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2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6DF7-E69B-4776-97E1-DA3A33CD845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4CEA-25FE-4944-B439-CA455879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5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6DF7-E69B-4776-97E1-DA3A33CD845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4CEA-25FE-4944-B439-CA455879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16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6DF7-E69B-4776-97E1-DA3A33CD845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4CEA-25FE-4944-B439-CA455879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6DF7-E69B-4776-97E1-DA3A33CD845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4CEA-25FE-4944-B439-CA455879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9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6DF7-E69B-4776-97E1-DA3A33CD845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4CEA-25FE-4944-B439-CA455879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9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6DF7-E69B-4776-97E1-DA3A33CD845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4CEA-25FE-4944-B439-CA455879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10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6DF7-E69B-4776-97E1-DA3A33CD845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4CEA-25FE-4944-B439-CA455879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35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6DF7-E69B-4776-97E1-DA3A33CD845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4CEA-25FE-4944-B439-CA455879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8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6DF7-E69B-4776-97E1-DA3A33CD845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4CEA-25FE-4944-B439-CA455879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6DF7-E69B-4776-97E1-DA3A33CD845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B4CEA-25FE-4944-B439-CA4558794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1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076" y="1601479"/>
            <a:ext cx="6224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ИНСТРУКЦИЯ ПОДАЧИ </a:t>
            </a:r>
            <a:r>
              <a:rPr lang="ru-RU" sz="2400" dirty="0">
                <a:solidFill>
                  <a:srgbClr val="FF0000"/>
                </a:solidFill>
              </a:rPr>
              <a:t>В ЭЛЕКТРОННОМ ВИДЕ </a:t>
            </a:r>
            <a:r>
              <a:rPr lang="ru-RU" sz="2400" dirty="0" smtClean="0">
                <a:solidFill>
                  <a:srgbClr val="FF0000"/>
                </a:solidFill>
              </a:rPr>
              <a:t>ЗАЯВЛЕНИЙ </a:t>
            </a:r>
            <a:r>
              <a:rPr lang="ru-RU" sz="2400" dirty="0" smtClean="0">
                <a:solidFill>
                  <a:srgbClr val="FF0000"/>
                </a:solidFill>
              </a:rPr>
              <a:t> НА </a:t>
            </a:r>
            <a:r>
              <a:rPr lang="ru-RU" sz="2400" dirty="0" smtClean="0">
                <a:solidFill>
                  <a:srgbClr val="FF0000"/>
                </a:solidFill>
              </a:rPr>
              <a:t>ПРИСВОЕНИЕ</a:t>
            </a:r>
            <a:r>
              <a:rPr lang="ru-RU" sz="2400" dirty="0" smtClean="0">
                <a:solidFill>
                  <a:srgbClr val="FF0000"/>
                </a:solidFill>
              </a:rPr>
              <a:t>, ПОДТВЕРЖДЕНИЕ КВАЛИФИКАЦИОННЫХ КАТЕГОРИЙ СПЕЦИАЛИСТАМ, РАБОТАЮЩИМ В СИСТЕМЕ ЗДРАВООХРАНЕНИЯ БЕЛГОРОДСКОЙ ОБЛАСТИ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3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8"/>
          <a:stretch/>
        </p:blipFill>
        <p:spPr>
          <a:xfrm>
            <a:off x="123091" y="85248"/>
            <a:ext cx="8871439" cy="65705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43600" y="2716823"/>
            <a:ext cx="1160585" cy="2373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8185485">
            <a:off x="6453640" y="2204874"/>
            <a:ext cx="925519" cy="223797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14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/>
          <a:stretch/>
        </p:blipFill>
        <p:spPr>
          <a:xfrm>
            <a:off x="123092" y="104659"/>
            <a:ext cx="8871440" cy="6687941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8185485">
            <a:off x="2294879" y="4877735"/>
            <a:ext cx="925519" cy="223797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57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7"/>
          <a:stretch/>
        </p:blipFill>
        <p:spPr>
          <a:xfrm>
            <a:off x="202223" y="138978"/>
            <a:ext cx="8845061" cy="6457341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3617493">
            <a:off x="131971" y="1905935"/>
            <a:ext cx="925519" cy="223797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18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r="4605" b="3959"/>
          <a:stretch/>
        </p:blipFill>
        <p:spPr>
          <a:xfrm>
            <a:off x="131885" y="246080"/>
            <a:ext cx="8862646" cy="6189889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3466256">
            <a:off x="90304" y="5466819"/>
            <a:ext cx="925519" cy="223797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4062" y="6013938"/>
            <a:ext cx="527538" cy="2813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05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b="2166"/>
          <a:stretch/>
        </p:blipFill>
        <p:spPr>
          <a:xfrm>
            <a:off x="211014" y="131949"/>
            <a:ext cx="8790569" cy="6629336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7670045">
            <a:off x="3009350" y="4983243"/>
            <a:ext cx="925519" cy="223797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497015" y="5671039"/>
            <a:ext cx="888023" cy="87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497015" y="6611815"/>
            <a:ext cx="88802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071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9" r="2789"/>
          <a:stretch/>
        </p:blipFill>
        <p:spPr>
          <a:xfrm>
            <a:off x="149470" y="149470"/>
            <a:ext cx="8845062" cy="6412460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 rot="3613665">
            <a:off x="169434" y="1026705"/>
            <a:ext cx="925519" cy="223797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3613665">
            <a:off x="84441" y="5469751"/>
            <a:ext cx="925519" cy="223797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8023" y="6013938"/>
            <a:ext cx="1160585" cy="2461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01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r="1731"/>
          <a:stretch/>
        </p:blipFill>
        <p:spPr>
          <a:xfrm>
            <a:off x="105508" y="167053"/>
            <a:ext cx="8919555" cy="6497515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7502683">
            <a:off x="6159925" y="3966267"/>
            <a:ext cx="925519" cy="223797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34808" y="4615962"/>
            <a:ext cx="677007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6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4"/>
          <a:stretch/>
        </p:blipFill>
        <p:spPr>
          <a:xfrm>
            <a:off x="554410" y="149470"/>
            <a:ext cx="7877413" cy="6620607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19232443">
            <a:off x="791889" y="1300325"/>
            <a:ext cx="1245789" cy="247112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22231" y="835269"/>
            <a:ext cx="791307" cy="1934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9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4"/>
          <a:stretch/>
        </p:blipFill>
        <p:spPr>
          <a:xfrm>
            <a:off x="554410" y="149470"/>
            <a:ext cx="7877413" cy="6620607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19232443">
            <a:off x="842669" y="2530496"/>
            <a:ext cx="1262552" cy="256318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22231" y="2022231"/>
            <a:ext cx="4070838" cy="2725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9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" b="1"/>
          <a:stretch/>
        </p:blipFill>
        <p:spPr>
          <a:xfrm>
            <a:off x="1149433" y="87816"/>
            <a:ext cx="6487789" cy="38864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8" b="20586"/>
          <a:stretch/>
        </p:blipFill>
        <p:spPr>
          <a:xfrm>
            <a:off x="940981" y="4062046"/>
            <a:ext cx="6751558" cy="2795954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 rot="8521438">
            <a:off x="5188541" y="5826759"/>
            <a:ext cx="1087747" cy="278384"/>
          </a:xfrm>
          <a:prstGeom prst="rightArrow">
            <a:avLst>
              <a:gd name="adj1" fmla="val 50557"/>
              <a:gd name="adj2" fmla="val 50000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63208" y="6350618"/>
            <a:ext cx="694591" cy="2373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0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2" t="5559"/>
          <a:stretch/>
        </p:blipFill>
        <p:spPr>
          <a:xfrm>
            <a:off x="1178168" y="193431"/>
            <a:ext cx="6246741" cy="418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9" t="20895" r="2269" b="31770"/>
          <a:stretch/>
        </p:blipFill>
        <p:spPr>
          <a:xfrm>
            <a:off x="1186962" y="4485905"/>
            <a:ext cx="6374423" cy="22138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32085" y="6013938"/>
            <a:ext cx="633046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2970456">
            <a:off x="806032" y="5574651"/>
            <a:ext cx="1012793" cy="238874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1"/>
          <a:stretch/>
        </p:blipFill>
        <p:spPr>
          <a:xfrm>
            <a:off x="123092" y="116677"/>
            <a:ext cx="8906608" cy="64047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35769" y="4413738"/>
            <a:ext cx="3376246" cy="4484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8185485">
            <a:off x="7813780" y="3889082"/>
            <a:ext cx="1012793" cy="249357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7" r="3271"/>
          <a:stretch/>
        </p:blipFill>
        <p:spPr>
          <a:xfrm>
            <a:off x="114191" y="123095"/>
            <a:ext cx="8915195" cy="65238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53654" y="4343399"/>
            <a:ext cx="1028700" cy="2461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8185485">
            <a:off x="7849493" y="3822040"/>
            <a:ext cx="1012793" cy="225425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4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4"/>
          <a:stretch/>
        </p:blipFill>
        <p:spPr>
          <a:xfrm>
            <a:off x="281353" y="214165"/>
            <a:ext cx="8713178" cy="6403241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12456300">
            <a:off x="5025825" y="2458438"/>
            <a:ext cx="475372" cy="122428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10151292" flipV="1">
            <a:off x="4516068" y="2839325"/>
            <a:ext cx="841209" cy="123223"/>
          </a:xfrm>
          <a:prstGeom prst="rightArrow">
            <a:avLst>
              <a:gd name="adj1" fmla="val 52064"/>
              <a:gd name="adj2" fmla="val 50000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02623" y="3569677"/>
            <a:ext cx="2048608" cy="3868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6899540" flipV="1">
            <a:off x="4997182" y="3132412"/>
            <a:ext cx="677718" cy="124762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7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/>
          <a:stretch/>
        </p:blipFill>
        <p:spPr>
          <a:xfrm>
            <a:off x="980339" y="112081"/>
            <a:ext cx="7218486" cy="5346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7" t="42804" r="4615" b="35237"/>
          <a:stretch/>
        </p:blipFill>
        <p:spPr>
          <a:xfrm>
            <a:off x="883624" y="5458973"/>
            <a:ext cx="7411915" cy="12040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68515" y="6383216"/>
            <a:ext cx="457200" cy="211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8185485">
            <a:off x="3472032" y="5858599"/>
            <a:ext cx="1012793" cy="249080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599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20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кардиолог_стмс</dc:creator>
  <cp:lastModifiedBy>кардиолог_стмс</cp:lastModifiedBy>
  <cp:revision>12</cp:revision>
  <dcterms:created xsi:type="dcterms:W3CDTF">2023-01-25T07:48:30Z</dcterms:created>
  <dcterms:modified xsi:type="dcterms:W3CDTF">2023-01-25T10:20:32Z</dcterms:modified>
</cp:coreProperties>
</file>